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sldIdLst>
    <p:sldId id="256" r:id="rId3"/>
    <p:sldId id="269" r:id="rId4"/>
    <p:sldId id="257" r:id="rId5"/>
    <p:sldId id="258" r:id="rId6"/>
    <p:sldId id="264" r:id="rId7"/>
    <p:sldId id="265" r:id="rId8"/>
    <p:sldId id="268" r:id="rId9"/>
    <p:sldId id="280" r:id="rId10"/>
    <p:sldId id="276" r:id="rId11"/>
    <p:sldId id="270" r:id="rId12"/>
    <p:sldId id="266" r:id="rId13"/>
    <p:sldId id="278" r:id="rId14"/>
    <p:sldId id="259" r:id="rId15"/>
    <p:sldId id="277" r:id="rId16"/>
    <p:sldId id="261" r:id="rId17"/>
    <p:sldId id="271" r:id="rId18"/>
    <p:sldId id="272" r:id="rId19"/>
    <p:sldId id="273" r:id="rId20"/>
    <p:sldId id="274"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28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41464-5512-28A9-936C-5C746C081B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CD263C-C798-2D8B-5502-7A4F4FF5A4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B770EF-38B8-7939-75CC-D2BC5AC115E4}"/>
              </a:ext>
            </a:extLst>
          </p:cNvPr>
          <p:cNvSpPr>
            <a:spLocks noGrp="1"/>
          </p:cNvSpPr>
          <p:nvPr>
            <p:ph type="dt" sz="half" idx="10"/>
          </p:nvPr>
        </p:nvSpPr>
        <p:spPr/>
        <p:txBody>
          <a:bodyPr/>
          <a:lstStyle/>
          <a:p>
            <a:fld id="{4839EEA2-DAE4-499A-9EB3-D28EA6F0FDEC}" type="datetimeFigureOut">
              <a:rPr lang="en-US" smtClean="0"/>
              <a:t>11/27/2023</a:t>
            </a:fld>
            <a:endParaRPr lang="en-US"/>
          </a:p>
        </p:txBody>
      </p:sp>
      <p:sp>
        <p:nvSpPr>
          <p:cNvPr id="5" name="Footer Placeholder 4">
            <a:extLst>
              <a:ext uri="{FF2B5EF4-FFF2-40B4-BE49-F238E27FC236}">
                <a16:creationId xmlns:a16="http://schemas.microsoft.com/office/drawing/2014/main" id="{E5A5FF72-B00D-67F0-5F69-8141B532B2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DBAE7-A0DB-C074-79F2-63AE5EA18DEE}"/>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4043307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F215-AF91-33E0-A5DC-D89B960856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980E51-483C-FD00-86CA-9C60518816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807429-6B93-0883-A85F-C31F7049791D}"/>
              </a:ext>
            </a:extLst>
          </p:cNvPr>
          <p:cNvSpPr>
            <a:spLocks noGrp="1"/>
          </p:cNvSpPr>
          <p:nvPr>
            <p:ph type="dt" sz="half" idx="10"/>
          </p:nvPr>
        </p:nvSpPr>
        <p:spPr/>
        <p:txBody>
          <a:bodyPr/>
          <a:lstStyle/>
          <a:p>
            <a:fld id="{4839EEA2-DAE4-499A-9EB3-D28EA6F0FDEC}" type="datetimeFigureOut">
              <a:rPr lang="en-US" smtClean="0"/>
              <a:t>11/27/2023</a:t>
            </a:fld>
            <a:endParaRPr lang="en-US"/>
          </a:p>
        </p:txBody>
      </p:sp>
      <p:sp>
        <p:nvSpPr>
          <p:cNvPr id="5" name="Footer Placeholder 4">
            <a:extLst>
              <a:ext uri="{FF2B5EF4-FFF2-40B4-BE49-F238E27FC236}">
                <a16:creationId xmlns:a16="http://schemas.microsoft.com/office/drawing/2014/main" id="{6B6157A9-7254-59FA-CF7C-1B3417D011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105547-5297-8049-3F1E-29D538177E21}"/>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701744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C61E07-2AF4-B897-1A62-E8B346550E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6CA00D-0AE1-E943-99A4-F3696644EB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29F837-C564-D57F-332B-DCEA1A44CAC6}"/>
              </a:ext>
            </a:extLst>
          </p:cNvPr>
          <p:cNvSpPr>
            <a:spLocks noGrp="1"/>
          </p:cNvSpPr>
          <p:nvPr>
            <p:ph type="dt" sz="half" idx="10"/>
          </p:nvPr>
        </p:nvSpPr>
        <p:spPr/>
        <p:txBody>
          <a:bodyPr/>
          <a:lstStyle/>
          <a:p>
            <a:fld id="{4839EEA2-DAE4-499A-9EB3-D28EA6F0FDEC}" type="datetimeFigureOut">
              <a:rPr lang="en-US" smtClean="0"/>
              <a:t>11/27/2023</a:t>
            </a:fld>
            <a:endParaRPr lang="en-US"/>
          </a:p>
        </p:txBody>
      </p:sp>
      <p:sp>
        <p:nvSpPr>
          <p:cNvPr id="5" name="Footer Placeholder 4">
            <a:extLst>
              <a:ext uri="{FF2B5EF4-FFF2-40B4-BE49-F238E27FC236}">
                <a16:creationId xmlns:a16="http://schemas.microsoft.com/office/drawing/2014/main" id="{B1A2560E-EB1A-DFC8-CD8C-B8886D96B4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E3FD8-F830-C8C0-3FB1-3C548C7A6516}"/>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2761889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41464-5512-28A9-936C-5C746C081B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CD263C-C798-2D8B-5502-7A4F4FF5A4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B770EF-38B8-7939-75CC-D2BC5AC115E4}"/>
              </a:ext>
            </a:extLst>
          </p:cNvPr>
          <p:cNvSpPr>
            <a:spLocks noGrp="1"/>
          </p:cNvSpPr>
          <p:nvPr>
            <p:ph type="dt" sz="half" idx="10"/>
          </p:nvPr>
        </p:nvSpPr>
        <p:spPr/>
        <p:txBody>
          <a:bodyPr/>
          <a:lstStyle/>
          <a:p>
            <a:fld id="{4839EEA2-DAE4-499A-9EB3-D28EA6F0FDEC}" type="datetimeFigureOut">
              <a:rPr lang="en-US" smtClean="0"/>
              <a:t>11/27/2023</a:t>
            </a:fld>
            <a:endParaRPr lang="en-US"/>
          </a:p>
        </p:txBody>
      </p:sp>
      <p:sp>
        <p:nvSpPr>
          <p:cNvPr id="5" name="Footer Placeholder 4">
            <a:extLst>
              <a:ext uri="{FF2B5EF4-FFF2-40B4-BE49-F238E27FC236}">
                <a16:creationId xmlns:a16="http://schemas.microsoft.com/office/drawing/2014/main" id="{E5A5FF72-B00D-67F0-5F69-8141B532B2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DBAE7-A0DB-C074-79F2-63AE5EA18DEE}"/>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4208847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F2EA1-BFE0-E805-FE43-264032A4AF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57C093-FCD5-7B60-DB5E-FC805FD197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964714-7599-4628-7286-C9B993D08E7E}"/>
              </a:ext>
            </a:extLst>
          </p:cNvPr>
          <p:cNvSpPr>
            <a:spLocks noGrp="1"/>
          </p:cNvSpPr>
          <p:nvPr>
            <p:ph type="dt" sz="half" idx="10"/>
          </p:nvPr>
        </p:nvSpPr>
        <p:spPr/>
        <p:txBody>
          <a:bodyPr/>
          <a:lstStyle/>
          <a:p>
            <a:fld id="{4839EEA2-DAE4-499A-9EB3-D28EA6F0FDEC}" type="datetimeFigureOut">
              <a:rPr lang="en-US" smtClean="0"/>
              <a:t>11/27/2023</a:t>
            </a:fld>
            <a:endParaRPr lang="en-US"/>
          </a:p>
        </p:txBody>
      </p:sp>
      <p:sp>
        <p:nvSpPr>
          <p:cNvPr id="5" name="Footer Placeholder 4">
            <a:extLst>
              <a:ext uri="{FF2B5EF4-FFF2-40B4-BE49-F238E27FC236}">
                <a16:creationId xmlns:a16="http://schemas.microsoft.com/office/drawing/2014/main" id="{F872B54D-FE13-D78C-E2EF-3DEF2A00E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BEFEAC-7E7A-32B7-3A01-34F419658AD1}"/>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3152051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E42D5-7C48-209E-B8E1-F6463C0059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909BDD-8610-58CA-F493-3AABA6F086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5021AB-F7ED-C010-D0AF-BDEBDF95D83A}"/>
              </a:ext>
            </a:extLst>
          </p:cNvPr>
          <p:cNvSpPr>
            <a:spLocks noGrp="1"/>
          </p:cNvSpPr>
          <p:nvPr>
            <p:ph type="dt" sz="half" idx="10"/>
          </p:nvPr>
        </p:nvSpPr>
        <p:spPr/>
        <p:txBody>
          <a:bodyPr/>
          <a:lstStyle/>
          <a:p>
            <a:fld id="{4839EEA2-DAE4-499A-9EB3-D28EA6F0FDEC}" type="datetimeFigureOut">
              <a:rPr lang="en-US" smtClean="0"/>
              <a:t>11/27/2023</a:t>
            </a:fld>
            <a:endParaRPr lang="en-US"/>
          </a:p>
        </p:txBody>
      </p:sp>
      <p:sp>
        <p:nvSpPr>
          <p:cNvPr id="5" name="Footer Placeholder 4">
            <a:extLst>
              <a:ext uri="{FF2B5EF4-FFF2-40B4-BE49-F238E27FC236}">
                <a16:creationId xmlns:a16="http://schemas.microsoft.com/office/drawing/2014/main" id="{CE5B3B84-A6D5-C686-8AC7-FA235964B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691AD4-D520-EBCF-8771-8821AEFE6215}"/>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1062808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F8448-9470-C55B-D9C4-F40EE09D30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E27790-12EC-216D-2E65-B582A2085D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FCA531-F44D-42EA-A4E5-DFD433A966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15350A-AE82-09AC-0C70-62D2BD6E0C09}"/>
              </a:ext>
            </a:extLst>
          </p:cNvPr>
          <p:cNvSpPr>
            <a:spLocks noGrp="1"/>
          </p:cNvSpPr>
          <p:nvPr>
            <p:ph type="dt" sz="half" idx="10"/>
          </p:nvPr>
        </p:nvSpPr>
        <p:spPr/>
        <p:txBody>
          <a:bodyPr/>
          <a:lstStyle/>
          <a:p>
            <a:fld id="{4839EEA2-DAE4-499A-9EB3-D28EA6F0FDEC}" type="datetimeFigureOut">
              <a:rPr lang="en-US" smtClean="0"/>
              <a:t>11/27/2023</a:t>
            </a:fld>
            <a:endParaRPr lang="en-US"/>
          </a:p>
        </p:txBody>
      </p:sp>
      <p:sp>
        <p:nvSpPr>
          <p:cNvPr id="6" name="Footer Placeholder 5">
            <a:extLst>
              <a:ext uri="{FF2B5EF4-FFF2-40B4-BE49-F238E27FC236}">
                <a16:creationId xmlns:a16="http://schemas.microsoft.com/office/drawing/2014/main" id="{F8B9B529-6964-7223-4399-114C94B139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FF65CE-6092-6940-C71D-128360E3DF17}"/>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41737103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2154-8E2C-4DE4-5B04-1BCAFD9B4D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FA5409-B447-655F-6B5F-0236BD9884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0C0E5E-2416-E41A-BB7A-AA52EB3756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D41A76-5F8F-B178-BFB6-0C14BE4E2A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0FD032-1667-6FBE-FD15-75140C41E8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927DB8-DE31-573C-1F4E-905B718452C3}"/>
              </a:ext>
            </a:extLst>
          </p:cNvPr>
          <p:cNvSpPr>
            <a:spLocks noGrp="1"/>
          </p:cNvSpPr>
          <p:nvPr>
            <p:ph type="dt" sz="half" idx="10"/>
          </p:nvPr>
        </p:nvSpPr>
        <p:spPr/>
        <p:txBody>
          <a:bodyPr/>
          <a:lstStyle/>
          <a:p>
            <a:fld id="{4839EEA2-DAE4-499A-9EB3-D28EA6F0FDEC}" type="datetimeFigureOut">
              <a:rPr lang="en-US" smtClean="0"/>
              <a:t>11/27/2023</a:t>
            </a:fld>
            <a:endParaRPr lang="en-US"/>
          </a:p>
        </p:txBody>
      </p:sp>
      <p:sp>
        <p:nvSpPr>
          <p:cNvPr id="8" name="Footer Placeholder 7">
            <a:extLst>
              <a:ext uri="{FF2B5EF4-FFF2-40B4-BE49-F238E27FC236}">
                <a16:creationId xmlns:a16="http://schemas.microsoft.com/office/drawing/2014/main" id="{C83D651D-C48B-DD1F-D186-E5B77CE48A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A35F23-74AC-28BF-CAA8-4A32B90A335D}"/>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27203527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CA45-C561-20A4-F9A8-006055AE08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5B352D-41BA-2153-26C4-52D90EC42F68}"/>
              </a:ext>
            </a:extLst>
          </p:cNvPr>
          <p:cNvSpPr>
            <a:spLocks noGrp="1"/>
          </p:cNvSpPr>
          <p:nvPr>
            <p:ph type="dt" sz="half" idx="10"/>
          </p:nvPr>
        </p:nvSpPr>
        <p:spPr/>
        <p:txBody>
          <a:bodyPr/>
          <a:lstStyle/>
          <a:p>
            <a:fld id="{4839EEA2-DAE4-499A-9EB3-D28EA6F0FDEC}" type="datetimeFigureOut">
              <a:rPr lang="en-US" smtClean="0"/>
              <a:t>11/27/2023</a:t>
            </a:fld>
            <a:endParaRPr lang="en-US"/>
          </a:p>
        </p:txBody>
      </p:sp>
      <p:sp>
        <p:nvSpPr>
          <p:cNvPr id="4" name="Footer Placeholder 3">
            <a:extLst>
              <a:ext uri="{FF2B5EF4-FFF2-40B4-BE49-F238E27FC236}">
                <a16:creationId xmlns:a16="http://schemas.microsoft.com/office/drawing/2014/main" id="{B1222817-C841-D74D-E96E-18588AE8F8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5BB44B-6254-F197-8C4E-3351D4AB39F2}"/>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24758953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A09549-3FC4-C18E-A98D-FC197A6B7982}"/>
              </a:ext>
            </a:extLst>
          </p:cNvPr>
          <p:cNvSpPr>
            <a:spLocks noGrp="1"/>
          </p:cNvSpPr>
          <p:nvPr>
            <p:ph type="dt" sz="half" idx="10"/>
          </p:nvPr>
        </p:nvSpPr>
        <p:spPr/>
        <p:txBody>
          <a:bodyPr/>
          <a:lstStyle/>
          <a:p>
            <a:fld id="{4839EEA2-DAE4-499A-9EB3-D28EA6F0FDEC}" type="datetimeFigureOut">
              <a:rPr lang="en-US" smtClean="0"/>
              <a:t>11/27/2023</a:t>
            </a:fld>
            <a:endParaRPr lang="en-US"/>
          </a:p>
        </p:txBody>
      </p:sp>
      <p:sp>
        <p:nvSpPr>
          <p:cNvPr id="3" name="Footer Placeholder 2">
            <a:extLst>
              <a:ext uri="{FF2B5EF4-FFF2-40B4-BE49-F238E27FC236}">
                <a16:creationId xmlns:a16="http://schemas.microsoft.com/office/drawing/2014/main" id="{F75FF09F-8F4A-62CA-9E34-8518B8FCBC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2A851F-C4A0-B247-805D-2E2BC0749B49}"/>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3888908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E221B-534B-5D0C-1FDA-C8077ACCF0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392A3B-F14B-9FB0-74FA-EB8391FA09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876B82-6F10-4829-6F7F-34C176C7E9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02255E-FF2B-D697-4FFA-0511EBA4B17F}"/>
              </a:ext>
            </a:extLst>
          </p:cNvPr>
          <p:cNvSpPr>
            <a:spLocks noGrp="1"/>
          </p:cNvSpPr>
          <p:nvPr>
            <p:ph type="dt" sz="half" idx="10"/>
          </p:nvPr>
        </p:nvSpPr>
        <p:spPr/>
        <p:txBody>
          <a:bodyPr/>
          <a:lstStyle/>
          <a:p>
            <a:fld id="{4839EEA2-DAE4-499A-9EB3-D28EA6F0FDEC}" type="datetimeFigureOut">
              <a:rPr lang="en-US" smtClean="0"/>
              <a:t>11/27/2023</a:t>
            </a:fld>
            <a:endParaRPr lang="en-US"/>
          </a:p>
        </p:txBody>
      </p:sp>
      <p:sp>
        <p:nvSpPr>
          <p:cNvPr id="6" name="Footer Placeholder 5">
            <a:extLst>
              <a:ext uri="{FF2B5EF4-FFF2-40B4-BE49-F238E27FC236}">
                <a16:creationId xmlns:a16="http://schemas.microsoft.com/office/drawing/2014/main" id="{4DE8E951-18B4-693D-A39C-E9572CFA76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29AA8F-F0A1-C67B-B77C-9F6BF7903421}"/>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1400486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F2EA1-BFE0-E805-FE43-264032A4AF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57C093-FCD5-7B60-DB5E-FC805FD197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964714-7599-4628-7286-C9B993D08E7E}"/>
              </a:ext>
            </a:extLst>
          </p:cNvPr>
          <p:cNvSpPr>
            <a:spLocks noGrp="1"/>
          </p:cNvSpPr>
          <p:nvPr>
            <p:ph type="dt" sz="half" idx="10"/>
          </p:nvPr>
        </p:nvSpPr>
        <p:spPr/>
        <p:txBody>
          <a:bodyPr/>
          <a:lstStyle/>
          <a:p>
            <a:fld id="{4839EEA2-DAE4-499A-9EB3-D28EA6F0FDEC}" type="datetimeFigureOut">
              <a:rPr lang="en-US" smtClean="0"/>
              <a:t>11/27/2023</a:t>
            </a:fld>
            <a:endParaRPr lang="en-US"/>
          </a:p>
        </p:txBody>
      </p:sp>
      <p:sp>
        <p:nvSpPr>
          <p:cNvPr id="5" name="Footer Placeholder 4">
            <a:extLst>
              <a:ext uri="{FF2B5EF4-FFF2-40B4-BE49-F238E27FC236}">
                <a16:creationId xmlns:a16="http://schemas.microsoft.com/office/drawing/2014/main" id="{F872B54D-FE13-D78C-E2EF-3DEF2A00E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BEFEAC-7E7A-32B7-3A01-34F419658AD1}"/>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35504109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F46D8-01BB-8901-F270-5DFD9C5F88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2C5429-979B-77FF-ECEC-8F7F75418E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53451D-73D4-089B-C11C-8944D322FF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564BE4-2851-1A78-4C2D-BCB81DD25F38}"/>
              </a:ext>
            </a:extLst>
          </p:cNvPr>
          <p:cNvSpPr>
            <a:spLocks noGrp="1"/>
          </p:cNvSpPr>
          <p:nvPr>
            <p:ph type="dt" sz="half" idx="10"/>
          </p:nvPr>
        </p:nvSpPr>
        <p:spPr/>
        <p:txBody>
          <a:bodyPr/>
          <a:lstStyle/>
          <a:p>
            <a:fld id="{4839EEA2-DAE4-499A-9EB3-D28EA6F0FDEC}" type="datetimeFigureOut">
              <a:rPr lang="en-US" smtClean="0"/>
              <a:t>11/27/2023</a:t>
            </a:fld>
            <a:endParaRPr lang="en-US"/>
          </a:p>
        </p:txBody>
      </p:sp>
      <p:sp>
        <p:nvSpPr>
          <p:cNvPr id="6" name="Footer Placeholder 5">
            <a:extLst>
              <a:ext uri="{FF2B5EF4-FFF2-40B4-BE49-F238E27FC236}">
                <a16:creationId xmlns:a16="http://schemas.microsoft.com/office/drawing/2014/main" id="{03A13534-4A85-EA80-9964-1FA6784F22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21E71-6304-A045-8B42-A4DA1E44793E}"/>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4136459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F215-AF91-33E0-A5DC-D89B960856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980E51-483C-FD00-86CA-9C60518816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807429-6B93-0883-A85F-C31F7049791D}"/>
              </a:ext>
            </a:extLst>
          </p:cNvPr>
          <p:cNvSpPr>
            <a:spLocks noGrp="1"/>
          </p:cNvSpPr>
          <p:nvPr>
            <p:ph type="dt" sz="half" idx="10"/>
          </p:nvPr>
        </p:nvSpPr>
        <p:spPr/>
        <p:txBody>
          <a:bodyPr/>
          <a:lstStyle/>
          <a:p>
            <a:fld id="{4839EEA2-DAE4-499A-9EB3-D28EA6F0FDEC}" type="datetimeFigureOut">
              <a:rPr lang="en-US" smtClean="0"/>
              <a:t>11/27/2023</a:t>
            </a:fld>
            <a:endParaRPr lang="en-US"/>
          </a:p>
        </p:txBody>
      </p:sp>
      <p:sp>
        <p:nvSpPr>
          <p:cNvPr id="5" name="Footer Placeholder 4">
            <a:extLst>
              <a:ext uri="{FF2B5EF4-FFF2-40B4-BE49-F238E27FC236}">
                <a16:creationId xmlns:a16="http://schemas.microsoft.com/office/drawing/2014/main" id="{6B6157A9-7254-59FA-CF7C-1B3417D011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105547-5297-8049-3F1E-29D538177E21}"/>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24410656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C61E07-2AF4-B897-1A62-E8B346550E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6CA00D-0AE1-E943-99A4-F3696644EB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29F837-C564-D57F-332B-DCEA1A44CAC6}"/>
              </a:ext>
            </a:extLst>
          </p:cNvPr>
          <p:cNvSpPr>
            <a:spLocks noGrp="1"/>
          </p:cNvSpPr>
          <p:nvPr>
            <p:ph type="dt" sz="half" idx="10"/>
          </p:nvPr>
        </p:nvSpPr>
        <p:spPr/>
        <p:txBody>
          <a:bodyPr/>
          <a:lstStyle/>
          <a:p>
            <a:fld id="{4839EEA2-DAE4-499A-9EB3-D28EA6F0FDEC}" type="datetimeFigureOut">
              <a:rPr lang="en-US" smtClean="0"/>
              <a:t>11/27/2023</a:t>
            </a:fld>
            <a:endParaRPr lang="en-US"/>
          </a:p>
        </p:txBody>
      </p:sp>
      <p:sp>
        <p:nvSpPr>
          <p:cNvPr id="5" name="Footer Placeholder 4">
            <a:extLst>
              <a:ext uri="{FF2B5EF4-FFF2-40B4-BE49-F238E27FC236}">
                <a16:creationId xmlns:a16="http://schemas.microsoft.com/office/drawing/2014/main" id="{B1A2560E-EB1A-DFC8-CD8C-B8886D96B4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E3FD8-F830-C8C0-3FB1-3C548C7A6516}"/>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468746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E42D5-7C48-209E-B8E1-F6463C0059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909BDD-8610-58CA-F493-3AABA6F086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5021AB-F7ED-C010-D0AF-BDEBDF95D83A}"/>
              </a:ext>
            </a:extLst>
          </p:cNvPr>
          <p:cNvSpPr>
            <a:spLocks noGrp="1"/>
          </p:cNvSpPr>
          <p:nvPr>
            <p:ph type="dt" sz="half" idx="10"/>
          </p:nvPr>
        </p:nvSpPr>
        <p:spPr/>
        <p:txBody>
          <a:bodyPr/>
          <a:lstStyle/>
          <a:p>
            <a:fld id="{4839EEA2-DAE4-499A-9EB3-D28EA6F0FDEC}" type="datetimeFigureOut">
              <a:rPr lang="en-US" smtClean="0"/>
              <a:t>11/27/2023</a:t>
            </a:fld>
            <a:endParaRPr lang="en-US"/>
          </a:p>
        </p:txBody>
      </p:sp>
      <p:sp>
        <p:nvSpPr>
          <p:cNvPr id="5" name="Footer Placeholder 4">
            <a:extLst>
              <a:ext uri="{FF2B5EF4-FFF2-40B4-BE49-F238E27FC236}">
                <a16:creationId xmlns:a16="http://schemas.microsoft.com/office/drawing/2014/main" id="{CE5B3B84-A6D5-C686-8AC7-FA235964B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691AD4-D520-EBCF-8771-8821AEFE6215}"/>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2673006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F8448-9470-C55B-D9C4-F40EE09D30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E27790-12EC-216D-2E65-B582A2085D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FCA531-F44D-42EA-A4E5-DFD433A966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15350A-AE82-09AC-0C70-62D2BD6E0C09}"/>
              </a:ext>
            </a:extLst>
          </p:cNvPr>
          <p:cNvSpPr>
            <a:spLocks noGrp="1"/>
          </p:cNvSpPr>
          <p:nvPr>
            <p:ph type="dt" sz="half" idx="10"/>
          </p:nvPr>
        </p:nvSpPr>
        <p:spPr/>
        <p:txBody>
          <a:bodyPr/>
          <a:lstStyle/>
          <a:p>
            <a:fld id="{4839EEA2-DAE4-499A-9EB3-D28EA6F0FDEC}" type="datetimeFigureOut">
              <a:rPr lang="en-US" smtClean="0"/>
              <a:t>11/27/2023</a:t>
            </a:fld>
            <a:endParaRPr lang="en-US"/>
          </a:p>
        </p:txBody>
      </p:sp>
      <p:sp>
        <p:nvSpPr>
          <p:cNvPr id="6" name="Footer Placeholder 5">
            <a:extLst>
              <a:ext uri="{FF2B5EF4-FFF2-40B4-BE49-F238E27FC236}">
                <a16:creationId xmlns:a16="http://schemas.microsoft.com/office/drawing/2014/main" id="{F8B9B529-6964-7223-4399-114C94B139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FF65CE-6092-6940-C71D-128360E3DF17}"/>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819107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2154-8E2C-4DE4-5B04-1BCAFD9B4D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FA5409-B447-655F-6B5F-0236BD9884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0C0E5E-2416-E41A-BB7A-AA52EB3756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D41A76-5F8F-B178-BFB6-0C14BE4E2A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0FD032-1667-6FBE-FD15-75140C41E8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927DB8-DE31-573C-1F4E-905B718452C3}"/>
              </a:ext>
            </a:extLst>
          </p:cNvPr>
          <p:cNvSpPr>
            <a:spLocks noGrp="1"/>
          </p:cNvSpPr>
          <p:nvPr>
            <p:ph type="dt" sz="half" idx="10"/>
          </p:nvPr>
        </p:nvSpPr>
        <p:spPr/>
        <p:txBody>
          <a:bodyPr/>
          <a:lstStyle/>
          <a:p>
            <a:fld id="{4839EEA2-DAE4-499A-9EB3-D28EA6F0FDEC}" type="datetimeFigureOut">
              <a:rPr lang="en-US" smtClean="0"/>
              <a:t>11/27/2023</a:t>
            </a:fld>
            <a:endParaRPr lang="en-US"/>
          </a:p>
        </p:txBody>
      </p:sp>
      <p:sp>
        <p:nvSpPr>
          <p:cNvPr id="8" name="Footer Placeholder 7">
            <a:extLst>
              <a:ext uri="{FF2B5EF4-FFF2-40B4-BE49-F238E27FC236}">
                <a16:creationId xmlns:a16="http://schemas.microsoft.com/office/drawing/2014/main" id="{C83D651D-C48B-DD1F-D186-E5B77CE48A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A35F23-74AC-28BF-CAA8-4A32B90A335D}"/>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1282697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CA45-C561-20A4-F9A8-006055AE08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5B352D-41BA-2153-26C4-52D90EC42F68}"/>
              </a:ext>
            </a:extLst>
          </p:cNvPr>
          <p:cNvSpPr>
            <a:spLocks noGrp="1"/>
          </p:cNvSpPr>
          <p:nvPr>
            <p:ph type="dt" sz="half" idx="10"/>
          </p:nvPr>
        </p:nvSpPr>
        <p:spPr/>
        <p:txBody>
          <a:bodyPr/>
          <a:lstStyle/>
          <a:p>
            <a:fld id="{4839EEA2-DAE4-499A-9EB3-D28EA6F0FDEC}" type="datetimeFigureOut">
              <a:rPr lang="en-US" smtClean="0"/>
              <a:t>11/27/2023</a:t>
            </a:fld>
            <a:endParaRPr lang="en-US"/>
          </a:p>
        </p:txBody>
      </p:sp>
      <p:sp>
        <p:nvSpPr>
          <p:cNvPr id="4" name="Footer Placeholder 3">
            <a:extLst>
              <a:ext uri="{FF2B5EF4-FFF2-40B4-BE49-F238E27FC236}">
                <a16:creationId xmlns:a16="http://schemas.microsoft.com/office/drawing/2014/main" id="{B1222817-C841-D74D-E96E-18588AE8F8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5BB44B-6254-F197-8C4E-3351D4AB39F2}"/>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2607408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A09549-3FC4-C18E-A98D-FC197A6B7982}"/>
              </a:ext>
            </a:extLst>
          </p:cNvPr>
          <p:cNvSpPr>
            <a:spLocks noGrp="1"/>
          </p:cNvSpPr>
          <p:nvPr>
            <p:ph type="dt" sz="half" idx="10"/>
          </p:nvPr>
        </p:nvSpPr>
        <p:spPr/>
        <p:txBody>
          <a:bodyPr/>
          <a:lstStyle/>
          <a:p>
            <a:fld id="{4839EEA2-DAE4-499A-9EB3-D28EA6F0FDEC}" type="datetimeFigureOut">
              <a:rPr lang="en-US" smtClean="0"/>
              <a:t>11/27/2023</a:t>
            </a:fld>
            <a:endParaRPr lang="en-US"/>
          </a:p>
        </p:txBody>
      </p:sp>
      <p:sp>
        <p:nvSpPr>
          <p:cNvPr id="3" name="Footer Placeholder 2">
            <a:extLst>
              <a:ext uri="{FF2B5EF4-FFF2-40B4-BE49-F238E27FC236}">
                <a16:creationId xmlns:a16="http://schemas.microsoft.com/office/drawing/2014/main" id="{F75FF09F-8F4A-62CA-9E34-8518B8FCBC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2A851F-C4A0-B247-805D-2E2BC0749B49}"/>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2638291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E221B-534B-5D0C-1FDA-C8077ACCF0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392A3B-F14B-9FB0-74FA-EB8391FA09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876B82-6F10-4829-6F7F-34C176C7E9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02255E-FF2B-D697-4FFA-0511EBA4B17F}"/>
              </a:ext>
            </a:extLst>
          </p:cNvPr>
          <p:cNvSpPr>
            <a:spLocks noGrp="1"/>
          </p:cNvSpPr>
          <p:nvPr>
            <p:ph type="dt" sz="half" idx="10"/>
          </p:nvPr>
        </p:nvSpPr>
        <p:spPr/>
        <p:txBody>
          <a:bodyPr/>
          <a:lstStyle/>
          <a:p>
            <a:fld id="{4839EEA2-DAE4-499A-9EB3-D28EA6F0FDEC}" type="datetimeFigureOut">
              <a:rPr lang="en-US" smtClean="0"/>
              <a:t>11/27/2023</a:t>
            </a:fld>
            <a:endParaRPr lang="en-US"/>
          </a:p>
        </p:txBody>
      </p:sp>
      <p:sp>
        <p:nvSpPr>
          <p:cNvPr id="6" name="Footer Placeholder 5">
            <a:extLst>
              <a:ext uri="{FF2B5EF4-FFF2-40B4-BE49-F238E27FC236}">
                <a16:creationId xmlns:a16="http://schemas.microsoft.com/office/drawing/2014/main" id="{4DE8E951-18B4-693D-A39C-E9572CFA76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29AA8F-F0A1-C67B-B77C-9F6BF7903421}"/>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1173402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F46D8-01BB-8901-F270-5DFD9C5F88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2C5429-979B-77FF-ECEC-8F7F75418E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53451D-73D4-089B-C11C-8944D322FF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564BE4-2851-1A78-4C2D-BCB81DD25F38}"/>
              </a:ext>
            </a:extLst>
          </p:cNvPr>
          <p:cNvSpPr>
            <a:spLocks noGrp="1"/>
          </p:cNvSpPr>
          <p:nvPr>
            <p:ph type="dt" sz="half" idx="10"/>
          </p:nvPr>
        </p:nvSpPr>
        <p:spPr/>
        <p:txBody>
          <a:bodyPr/>
          <a:lstStyle/>
          <a:p>
            <a:fld id="{4839EEA2-DAE4-499A-9EB3-D28EA6F0FDEC}" type="datetimeFigureOut">
              <a:rPr lang="en-US" smtClean="0"/>
              <a:t>11/27/2023</a:t>
            </a:fld>
            <a:endParaRPr lang="en-US"/>
          </a:p>
        </p:txBody>
      </p:sp>
      <p:sp>
        <p:nvSpPr>
          <p:cNvPr id="6" name="Footer Placeholder 5">
            <a:extLst>
              <a:ext uri="{FF2B5EF4-FFF2-40B4-BE49-F238E27FC236}">
                <a16:creationId xmlns:a16="http://schemas.microsoft.com/office/drawing/2014/main" id="{03A13534-4A85-EA80-9964-1FA6784F22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21E71-6304-A045-8B42-A4DA1E44793E}"/>
              </a:ext>
            </a:extLst>
          </p:cNvPr>
          <p:cNvSpPr>
            <a:spLocks noGrp="1"/>
          </p:cNvSpPr>
          <p:nvPr>
            <p:ph type="sldNum" sz="quarter" idx="12"/>
          </p:nvPr>
        </p:nvSpPr>
        <p:spPr/>
        <p:txBody>
          <a:bodyPr/>
          <a:lstStyle/>
          <a:p>
            <a:fld id="{9818C6BE-086A-4962-A7B4-3B2D4F9D3E12}" type="slidenum">
              <a:rPr lang="en-US" smtClean="0"/>
              <a:t>‹#›</a:t>
            </a:fld>
            <a:endParaRPr lang="en-US"/>
          </a:p>
        </p:txBody>
      </p:sp>
    </p:spTree>
    <p:extLst>
      <p:ext uri="{BB962C8B-B14F-4D97-AF65-F5344CB8AC3E}">
        <p14:creationId xmlns:p14="http://schemas.microsoft.com/office/powerpoint/2010/main" val="3179819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84933A-036B-9622-4B63-C4743DCF7448}"/>
              </a:ext>
            </a:extLst>
          </p:cNvPr>
          <p:cNvSpPr>
            <a:spLocks noGrp="1"/>
          </p:cNvSpPr>
          <p:nvPr>
            <p:ph type="title"/>
          </p:nvPr>
        </p:nvSpPr>
        <p:spPr>
          <a:xfrm>
            <a:off x="876693" y="0"/>
            <a:ext cx="11307793" cy="1325563"/>
          </a:xfrm>
          <a:prstGeom prst="rect">
            <a:avLst/>
          </a:prstGeom>
          <a:solidFill>
            <a:srgbClr val="B32821"/>
          </a:solidFill>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242C88-3B36-3FCE-83DD-E1052715D590}"/>
              </a:ext>
            </a:extLst>
          </p:cNvPr>
          <p:cNvSpPr>
            <a:spLocks noGrp="1"/>
          </p:cNvSpPr>
          <p:nvPr>
            <p:ph type="body" idx="1"/>
          </p:nvPr>
        </p:nvSpPr>
        <p:spPr>
          <a:xfrm>
            <a:off x="0" y="1325562"/>
            <a:ext cx="12184486" cy="51391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29E44EF-530C-F9D8-00DC-684BD3CC0494}"/>
              </a:ext>
            </a:extLst>
          </p:cNvPr>
          <p:cNvSpPr>
            <a:spLocks noGrp="1"/>
          </p:cNvSpPr>
          <p:nvPr>
            <p:ph type="dt" sz="half" idx="2"/>
          </p:nvPr>
        </p:nvSpPr>
        <p:spPr>
          <a:xfrm>
            <a:off x="0" y="649287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39EEA2-DAE4-499A-9EB3-D28EA6F0FDEC}" type="datetimeFigureOut">
              <a:rPr lang="en-US" smtClean="0"/>
              <a:t>11/27/2023</a:t>
            </a:fld>
            <a:endParaRPr lang="en-US"/>
          </a:p>
        </p:txBody>
      </p:sp>
      <p:sp>
        <p:nvSpPr>
          <p:cNvPr id="5" name="Footer Placeholder 4">
            <a:extLst>
              <a:ext uri="{FF2B5EF4-FFF2-40B4-BE49-F238E27FC236}">
                <a16:creationId xmlns:a16="http://schemas.microsoft.com/office/drawing/2014/main" id="{BEDC76B5-9F2D-EA62-2201-646CBD3B5D95}"/>
              </a:ext>
            </a:extLst>
          </p:cNvPr>
          <p:cNvSpPr>
            <a:spLocks noGrp="1"/>
          </p:cNvSpPr>
          <p:nvPr>
            <p:ph type="ftr" sz="quarter" idx="3"/>
          </p:nvPr>
        </p:nvSpPr>
        <p:spPr>
          <a:xfrm>
            <a:off x="4123441" y="649194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566B4B-11A0-1493-4363-84C64820238F}"/>
              </a:ext>
            </a:extLst>
          </p:cNvPr>
          <p:cNvSpPr>
            <a:spLocks noGrp="1"/>
          </p:cNvSpPr>
          <p:nvPr>
            <p:ph type="sldNum" sz="quarter" idx="4"/>
          </p:nvPr>
        </p:nvSpPr>
        <p:spPr>
          <a:xfrm>
            <a:off x="9441286" y="646475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18C6BE-086A-4962-A7B4-3B2D4F9D3E12}" type="slidenum">
              <a:rPr lang="en-US" smtClean="0"/>
              <a:t>‹#›</a:t>
            </a:fld>
            <a:endParaRPr lang="en-US"/>
          </a:p>
        </p:txBody>
      </p:sp>
      <p:pic>
        <p:nvPicPr>
          <p:cNvPr id="7" name="Picture 6">
            <a:extLst>
              <a:ext uri="{FF2B5EF4-FFF2-40B4-BE49-F238E27FC236}">
                <a16:creationId xmlns:a16="http://schemas.microsoft.com/office/drawing/2014/main" id="{DBBF1327-E7A2-F3A2-FBD2-9D4D8ABBE3D5}"/>
              </a:ext>
            </a:extLst>
          </p:cNvPr>
          <p:cNvPicPr>
            <a:picLocks noChangeAspect="1"/>
          </p:cNvPicPr>
          <p:nvPr userDrawn="1"/>
        </p:nvPicPr>
        <p:blipFill>
          <a:blip r:embed="rId13"/>
          <a:stretch>
            <a:fillRect/>
          </a:stretch>
        </p:blipFill>
        <p:spPr>
          <a:xfrm>
            <a:off x="7513" y="18255"/>
            <a:ext cx="830687" cy="1325563"/>
          </a:xfrm>
          <a:prstGeom prst="rect">
            <a:avLst/>
          </a:prstGeom>
        </p:spPr>
      </p:pic>
    </p:spTree>
    <p:extLst>
      <p:ext uri="{BB962C8B-B14F-4D97-AF65-F5344CB8AC3E}">
        <p14:creationId xmlns:p14="http://schemas.microsoft.com/office/powerpoint/2010/main" val="17011352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accent6">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84933A-036B-9622-4B63-C4743DCF7448}"/>
              </a:ext>
            </a:extLst>
          </p:cNvPr>
          <p:cNvSpPr>
            <a:spLocks noGrp="1"/>
          </p:cNvSpPr>
          <p:nvPr>
            <p:ph type="title"/>
          </p:nvPr>
        </p:nvSpPr>
        <p:spPr>
          <a:xfrm>
            <a:off x="876693" y="0"/>
            <a:ext cx="11307793" cy="1325563"/>
          </a:xfrm>
          <a:prstGeom prst="rect">
            <a:avLst/>
          </a:prstGeom>
          <a:solidFill>
            <a:srgbClr val="B32821"/>
          </a:solidFill>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242C88-3B36-3FCE-83DD-E1052715D590}"/>
              </a:ext>
            </a:extLst>
          </p:cNvPr>
          <p:cNvSpPr>
            <a:spLocks noGrp="1"/>
          </p:cNvSpPr>
          <p:nvPr>
            <p:ph type="body" idx="1"/>
          </p:nvPr>
        </p:nvSpPr>
        <p:spPr>
          <a:xfrm>
            <a:off x="0" y="1325562"/>
            <a:ext cx="12184486" cy="51391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29E44EF-530C-F9D8-00DC-684BD3CC0494}"/>
              </a:ext>
            </a:extLst>
          </p:cNvPr>
          <p:cNvSpPr>
            <a:spLocks noGrp="1"/>
          </p:cNvSpPr>
          <p:nvPr>
            <p:ph type="dt" sz="half" idx="2"/>
          </p:nvPr>
        </p:nvSpPr>
        <p:spPr>
          <a:xfrm>
            <a:off x="0" y="649287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39EEA2-DAE4-499A-9EB3-D28EA6F0FDEC}" type="datetimeFigureOut">
              <a:rPr lang="en-US" smtClean="0"/>
              <a:t>11/27/2023</a:t>
            </a:fld>
            <a:endParaRPr lang="en-US"/>
          </a:p>
        </p:txBody>
      </p:sp>
      <p:sp>
        <p:nvSpPr>
          <p:cNvPr id="5" name="Footer Placeholder 4">
            <a:extLst>
              <a:ext uri="{FF2B5EF4-FFF2-40B4-BE49-F238E27FC236}">
                <a16:creationId xmlns:a16="http://schemas.microsoft.com/office/drawing/2014/main" id="{BEDC76B5-9F2D-EA62-2201-646CBD3B5D95}"/>
              </a:ext>
            </a:extLst>
          </p:cNvPr>
          <p:cNvSpPr>
            <a:spLocks noGrp="1"/>
          </p:cNvSpPr>
          <p:nvPr>
            <p:ph type="ftr" sz="quarter" idx="3"/>
          </p:nvPr>
        </p:nvSpPr>
        <p:spPr>
          <a:xfrm>
            <a:off x="4123441" y="649194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566B4B-11A0-1493-4363-84C64820238F}"/>
              </a:ext>
            </a:extLst>
          </p:cNvPr>
          <p:cNvSpPr>
            <a:spLocks noGrp="1"/>
          </p:cNvSpPr>
          <p:nvPr>
            <p:ph type="sldNum" sz="quarter" idx="4"/>
          </p:nvPr>
        </p:nvSpPr>
        <p:spPr>
          <a:xfrm>
            <a:off x="9441286" y="646475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18C6BE-086A-4962-A7B4-3B2D4F9D3E12}" type="slidenum">
              <a:rPr lang="en-US" smtClean="0"/>
              <a:t>‹#›</a:t>
            </a:fld>
            <a:endParaRPr lang="en-US"/>
          </a:p>
        </p:txBody>
      </p:sp>
    </p:spTree>
    <p:extLst>
      <p:ext uri="{BB962C8B-B14F-4D97-AF65-F5344CB8AC3E}">
        <p14:creationId xmlns:p14="http://schemas.microsoft.com/office/powerpoint/2010/main" val="2275991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accent6">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6.xml"/><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6.xml"/><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F5886-0D24-EA15-AB55-2B646FC5934A}"/>
              </a:ext>
            </a:extLst>
          </p:cNvPr>
          <p:cNvSpPr>
            <a:spLocks noGrp="1"/>
          </p:cNvSpPr>
          <p:nvPr>
            <p:ph type="ctrTitle"/>
          </p:nvPr>
        </p:nvSpPr>
        <p:spPr>
          <a:xfrm>
            <a:off x="0" y="-179937"/>
            <a:ext cx="12192000" cy="949274"/>
          </a:xfrm>
        </p:spPr>
        <p:txBody>
          <a:bodyPr anchor="ctr" anchorCtr="0">
            <a:normAutofit/>
          </a:bodyPr>
          <a:lstStyle/>
          <a:p>
            <a:r>
              <a:rPr lang="en-US" sz="4800" cap="small" dirty="0"/>
              <a:t>MULTI RESTAURANT </a:t>
            </a:r>
          </a:p>
        </p:txBody>
      </p:sp>
      <p:sp>
        <p:nvSpPr>
          <p:cNvPr id="3" name="Subtitle 2">
            <a:extLst>
              <a:ext uri="{FF2B5EF4-FFF2-40B4-BE49-F238E27FC236}">
                <a16:creationId xmlns:a16="http://schemas.microsoft.com/office/drawing/2014/main" id="{82654363-6480-9AFD-948C-FCBB5E0C8A45}"/>
              </a:ext>
            </a:extLst>
          </p:cNvPr>
          <p:cNvSpPr>
            <a:spLocks noGrp="1"/>
          </p:cNvSpPr>
          <p:nvPr>
            <p:ph type="subTitle" idx="1"/>
          </p:nvPr>
        </p:nvSpPr>
        <p:spPr>
          <a:xfrm>
            <a:off x="1524000" y="3393988"/>
            <a:ext cx="9144000" cy="329600"/>
          </a:xfrm>
        </p:spPr>
        <p:txBody>
          <a:bodyPr>
            <a:normAutofit fontScale="92500" lnSpcReduction="10000"/>
          </a:bodyPr>
          <a:lstStyle/>
          <a:p>
            <a:pPr>
              <a:lnSpc>
                <a:spcPct val="100000"/>
              </a:lnSpc>
              <a:spcBef>
                <a:spcPts val="0"/>
              </a:spcBef>
            </a:pPr>
            <a:r>
              <a:rPr lang="en-US" sz="1800" b="1" dirty="0">
                <a:solidFill>
                  <a:srgbClr val="C00000"/>
                </a:solidFill>
              </a:rPr>
              <a:t>Submitted By:</a:t>
            </a:r>
          </a:p>
        </p:txBody>
      </p:sp>
      <p:pic>
        <p:nvPicPr>
          <p:cNvPr id="4" name="Picture 3">
            <a:extLst>
              <a:ext uri="{FF2B5EF4-FFF2-40B4-BE49-F238E27FC236}">
                <a16:creationId xmlns:a16="http://schemas.microsoft.com/office/drawing/2014/main" id="{1526013E-2F18-4530-F72F-6D7D9DD226A5}"/>
              </a:ext>
            </a:extLst>
          </p:cNvPr>
          <p:cNvPicPr>
            <a:picLocks noChangeAspect="1"/>
          </p:cNvPicPr>
          <p:nvPr/>
        </p:nvPicPr>
        <p:blipFill>
          <a:blip r:embed="rId2"/>
          <a:stretch>
            <a:fillRect/>
          </a:stretch>
        </p:blipFill>
        <p:spPr>
          <a:xfrm>
            <a:off x="5383921" y="1022859"/>
            <a:ext cx="1424158" cy="2272590"/>
          </a:xfrm>
          <a:prstGeom prst="rect">
            <a:avLst/>
          </a:prstGeom>
        </p:spPr>
      </p:pic>
      <p:sp>
        <p:nvSpPr>
          <p:cNvPr id="5" name="Subtitle 2">
            <a:extLst>
              <a:ext uri="{FF2B5EF4-FFF2-40B4-BE49-F238E27FC236}">
                <a16:creationId xmlns:a16="http://schemas.microsoft.com/office/drawing/2014/main" id="{A8181D9D-A8B9-90A1-7797-4C7EA87AB10C}"/>
              </a:ext>
            </a:extLst>
          </p:cNvPr>
          <p:cNvSpPr txBox="1">
            <a:spLocks/>
          </p:cNvSpPr>
          <p:nvPr/>
        </p:nvSpPr>
        <p:spPr>
          <a:xfrm>
            <a:off x="1524000" y="4639765"/>
            <a:ext cx="9144000" cy="11953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pPr>
            <a:r>
              <a:rPr lang="en-US" sz="1800" b="1" dirty="0">
                <a:solidFill>
                  <a:srgbClr val="C00000"/>
                </a:solidFill>
              </a:rPr>
              <a:t>Under the esteemed guidance of:</a:t>
            </a:r>
            <a:endParaRPr lang="en-US" sz="1800" b="1" dirty="0"/>
          </a:p>
          <a:p>
            <a:pPr>
              <a:lnSpc>
                <a:spcPct val="110000"/>
              </a:lnSpc>
              <a:spcBef>
                <a:spcPts val="0"/>
              </a:spcBef>
            </a:pPr>
            <a:r>
              <a:rPr lang="en-US" sz="1800" b="1" dirty="0"/>
              <a:t>Aswini Kumar </a:t>
            </a:r>
            <a:r>
              <a:rPr lang="en-US" sz="1800" dirty="0"/>
              <a:t>(M . Tech)</a:t>
            </a:r>
          </a:p>
          <a:p>
            <a:pPr>
              <a:lnSpc>
                <a:spcPct val="110000"/>
              </a:lnSpc>
              <a:spcBef>
                <a:spcPts val="0"/>
              </a:spcBef>
            </a:pPr>
            <a:r>
              <a:rPr lang="en-US" sz="1800" b="1" dirty="0"/>
              <a:t>Assistant Professor</a:t>
            </a:r>
          </a:p>
        </p:txBody>
      </p:sp>
      <p:sp>
        <p:nvSpPr>
          <p:cNvPr id="6" name="Subtitle 2">
            <a:extLst>
              <a:ext uri="{FF2B5EF4-FFF2-40B4-BE49-F238E27FC236}">
                <a16:creationId xmlns:a16="http://schemas.microsoft.com/office/drawing/2014/main" id="{8779DB3C-29D8-5A14-FAD2-A5143A920DB6}"/>
              </a:ext>
            </a:extLst>
          </p:cNvPr>
          <p:cNvSpPr txBox="1">
            <a:spLocks/>
          </p:cNvSpPr>
          <p:nvPr/>
        </p:nvSpPr>
        <p:spPr>
          <a:xfrm>
            <a:off x="0" y="5797485"/>
            <a:ext cx="12192000" cy="1057766"/>
          </a:xfrm>
          <a:prstGeom prst="rect">
            <a:avLst/>
          </a:prstGeom>
          <a:solidFill>
            <a:srgbClr val="C00000"/>
          </a:solidFill>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0000"/>
              </a:lnSpc>
              <a:spcBef>
                <a:spcPts val="0"/>
              </a:spcBef>
            </a:pPr>
            <a:r>
              <a:rPr lang="en-US" sz="2100" b="1" cap="small" dirty="0">
                <a:solidFill>
                  <a:schemeClr val="bg1"/>
                </a:solidFill>
              </a:rPr>
              <a:t>Department of Computer Science and Technology,</a:t>
            </a:r>
          </a:p>
          <a:p>
            <a:pPr>
              <a:lnSpc>
                <a:spcPct val="120000"/>
              </a:lnSpc>
              <a:spcBef>
                <a:spcPts val="0"/>
              </a:spcBef>
            </a:pPr>
            <a:r>
              <a:rPr lang="en-US" sz="2100" b="1" cap="small" dirty="0">
                <a:solidFill>
                  <a:schemeClr val="bg1"/>
                </a:solidFill>
              </a:rPr>
              <a:t>School of Engineering and Technology,</a:t>
            </a:r>
          </a:p>
          <a:p>
            <a:pPr>
              <a:lnSpc>
                <a:spcPct val="120000"/>
              </a:lnSpc>
              <a:spcBef>
                <a:spcPts val="0"/>
              </a:spcBef>
            </a:pPr>
            <a:r>
              <a:rPr lang="en-US" sz="2800" b="1" cap="small" dirty="0">
                <a:solidFill>
                  <a:srgbClr val="FFFF00"/>
                </a:solidFill>
              </a:rPr>
              <a:t>Centurion University of Technology and Management, Vizianagaram</a:t>
            </a:r>
          </a:p>
        </p:txBody>
      </p:sp>
      <p:sp>
        <p:nvSpPr>
          <p:cNvPr id="7" name="Subtitle 2">
            <a:extLst>
              <a:ext uri="{FF2B5EF4-FFF2-40B4-BE49-F238E27FC236}">
                <a16:creationId xmlns:a16="http://schemas.microsoft.com/office/drawing/2014/main" id="{9331C2CB-CC0B-0F9E-B9B8-C01D49B052CC}"/>
              </a:ext>
            </a:extLst>
          </p:cNvPr>
          <p:cNvSpPr txBox="1">
            <a:spLocks/>
          </p:cNvSpPr>
          <p:nvPr/>
        </p:nvSpPr>
        <p:spPr>
          <a:xfrm>
            <a:off x="2870461" y="3723588"/>
            <a:ext cx="6451076" cy="1036948"/>
          </a:xfrm>
          <a:prstGeom prst="rect">
            <a:avLst/>
          </a:prstGeom>
        </p:spPr>
        <p:txBody>
          <a:bodyPr vert="horz" lIns="91440" tIns="45720" rIns="91440" bIns="45720" numCol="2" spcCol="18288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002060"/>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2">
                    <a:lumMod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6">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FF0000"/>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800" dirty="0"/>
              <a:t> Bhanu Sriteja - 211801340002 Sri Priya - 211801340013</a:t>
            </a:r>
          </a:p>
          <a:p>
            <a:pPr>
              <a:lnSpc>
                <a:spcPct val="100000"/>
              </a:lnSpc>
              <a:spcBef>
                <a:spcPts val="0"/>
              </a:spcBef>
            </a:pPr>
            <a:r>
              <a:rPr lang="en-US" sz="1800" dirty="0"/>
              <a:t>Indu - 211801340005</a:t>
            </a:r>
          </a:p>
          <a:p>
            <a:pPr>
              <a:lnSpc>
                <a:spcPct val="100000"/>
              </a:lnSpc>
              <a:spcBef>
                <a:spcPts val="0"/>
              </a:spcBef>
            </a:pPr>
            <a:r>
              <a:rPr lang="en-US" sz="1800" dirty="0"/>
              <a:t>Aryaman - 211801340020</a:t>
            </a:r>
          </a:p>
          <a:p>
            <a:pPr>
              <a:lnSpc>
                <a:spcPct val="100000"/>
              </a:lnSpc>
              <a:spcBef>
                <a:spcPts val="0"/>
              </a:spcBef>
            </a:pPr>
            <a:r>
              <a:rPr lang="en-US" sz="1800" dirty="0"/>
              <a:t>Mahesh  - 211801340019</a:t>
            </a:r>
          </a:p>
          <a:p>
            <a:pPr>
              <a:lnSpc>
                <a:spcPct val="100000"/>
              </a:lnSpc>
              <a:spcBef>
                <a:spcPts val="0"/>
              </a:spcBef>
            </a:pPr>
            <a:r>
              <a:rPr lang="en-US" sz="1800" dirty="0"/>
              <a:t>Suresh - 211801340016</a:t>
            </a:r>
          </a:p>
        </p:txBody>
      </p:sp>
    </p:spTree>
    <p:extLst>
      <p:ext uri="{BB962C8B-B14F-4D97-AF65-F5344CB8AC3E}">
        <p14:creationId xmlns:p14="http://schemas.microsoft.com/office/powerpoint/2010/main" val="1613027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685A-317F-FC6D-351F-DAED3E51E16F}"/>
              </a:ext>
            </a:extLst>
          </p:cNvPr>
          <p:cNvSpPr>
            <a:spLocks noGrp="1"/>
          </p:cNvSpPr>
          <p:nvPr>
            <p:ph type="title"/>
          </p:nvPr>
        </p:nvSpPr>
        <p:spPr/>
        <p:txBody>
          <a:bodyPr/>
          <a:lstStyle/>
          <a:p>
            <a:r>
              <a:rPr lang="en-IN" dirty="0"/>
              <a:t>		</a:t>
            </a:r>
            <a:r>
              <a:rPr lang="en-GB" sz="4400" b="1" kern="100" dirty="0">
                <a:effectLst/>
                <a:latin typeface="Times New Roman" panose="02020603050405020304" pitchFamily="18" charset="0"/>
                <a:ea typeface="Times New Roman" panose="02020603050405020304" pitchFamily="18" charset="0"/>
              </a:rPr>
              <a:t>SEQUENCE DIAGRAM </a:t>
            </a:r>
            <a:endParaRPr lang="en-IN" dirty="0"/>
          </a:p>
        </p:txBody>
      </p:sp>
      <p:pic>
        <p:nvPicPr>
          <p:cNvPr id="3" name="Picture 2">
            <a:extLst>
              <a:ext uri="{FF2B5EF4-FFF2-40B4-BE49-F238E27FC236}">
                <a16:creationId xmlns:a16="http://schemas.microsoft.com/office/drawing/2014/main" id="{F21298C3-0645-302A-B7EF-9ED9F5AF3EE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927" y="3174597"/>
            <a:ext cx="5119474" cy="2901315"/>
          </a:xfrm>
          <a:prstGeom prst="rect">
            <a:avLst/>
          </a:prstGeom>
          <a:noFill/>
          <a:ln>
            <a:noFill/>
          </a:ln>
        </p:spPr>
      </p:pic>
      <p:pic>
        <p:nvPicPr>
          <p:cNvPr id="5" name="Picture 4">
            <a:extLst>
              <a:ext uri="{FF2B5EF4-FFF2-40B4-BE49-F238E27FC236}">
                <a16:creationId xmlns:a16="http://schemas.microsoft.com/office/drawing/2014/main" id="{E40D605B-FF28-F676-C873-1C7C8BD071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30589" y="3174597"/>
            <a:ext cx="5119370" cy="2901315"/>
          </a:xfrm>
          <a:prstGeom prst="rect">
            <a:avLst/>
          </a:prstGeom>
          <a:noFill/>
          <a:ln>
            <a:noFill/>
          </a:ln>
        </p:spPr>
      </p:pic>
      <p:sp>
        <p:nvSpPr>
          <p:cNvPr id="6" name="TextBox 5">
            <a:extLst>
              <a:ext uri="{FF2B5EF4-FFF2-40B4-BE49-F238E27FC236}">
                <a16:creationId xmlns:a16="http://schemas.microsoft.com/office/drawing/2014/main" id="{0CFBBD32-4C27-061F-16F3-67E51D02E983}"/>
              </a:ext>
            </a:extLst>
          </p:cNvPr>
          <p:cNvSpPr txBox="1"/>
          <p:nvPr/>
        </p:nvSpPr>
        <p:spPr>
          <a:xfrm>
            <a:off x="371927" y="2347994"/>
            <a:ext cx="9708649"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RESTAURANT</a:t>
            </a:r>
            <a:r>
              <a:rPr lang="en-IN" dirty="0"/>
              <a:t> 					               </a:t>
            </a:r>
            <a:r>
              <a:rPr lang="en-IN" b="1" dirty="0">
                <a:latin typeface="Times New Roman" panose="02020603050405020304" pitchFamily="18" charset="0"/>
                <a:cs typeface="Times New Roman" panose="02020603050405020304" pitchFamily="18" charset="0"/>
              </a:rPr>
              <a:t>DELIVERY PERSON</a:t>
            </a:r>
          </a:p>
        </p:txBody>
      </p:sp>
    </p:spTree>
    <p:extLst>
      <p:ext uri="{BB962C8B-B14F-4D97-AF65-F5344CB8AC3E}">
        <p14:creationId xmlns:p14="http://schemas.microsoft.com/office/powerpoint/2010/main" val="236555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252D9-8129-C0EE-129D-B2263ECEF676}"/>
              </a:ext>
            </a:extLst>
          </p:cNvPr>
          <p:cNvSpPr>
            <a:spLocks noGrp="1"/>
          </p:cNvSpPr>
          <p:nvPr>
            <p:ph type="title"/>
          </p:nvPr>
        </p:nvSpPr>
        <p:spPr/>
        <p:txBody>
          <a:bodyPr/>
          <a:lstStyle/>
          <a:p>
            <a:r>
              <a:rPr lang="en-IN" dirty="0"/>
              <a:t>                   </a:t>
            </a:r>
            <a:r>
              <a:rPr lang="en-IN" sz="4800" dirty="0">
                <a:latin typeface="Times New Roman" panose="02020603050405020304" pitchFamily="18" charset="0"/>
                <a:cs typeface="Times New Roman" panose="02020603050405020304" pitchFamily="18" charset="0"/>
              </a:rPr>
              <a:t>CUSTOMER  OUTPUTS</a:t>
            </a:r>
          </a:p>
        </p:txBody>
      </p:sp>
      <p:pic>
        <p:nvPicPr>
          <p:cNvPr id="5" name="Picture 4">
            <a:extLst>
              <a:ext uri="{FF2B5EF4-FFF2-40B4-BE49-F238E27FC236}">
                <a16:creationId xmlns:a16="http://schemas.microsoft.com/office/drawing/2014/main" id="{338705F1-2748-1DAC-9465-EF0AF7F966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658" y="1872794"/>
            <a:ext cx="5012765" cy="2290302"/>
          </a:xfrm>
          <a:prstGeom prst="rect">
            <a:avLst/>
          </a:prstGeom>
        </p:spPr>
      </p:pic>
      <p:pic>
        <p:nvPicPr>
          <p:cNvPr id="6" name="Picture 5">
            <a:extLst>
              <a:ext uri="{FF2B5EF4-FFF2-40B4-BE49-F238E27FC236}">
                <a16:creationId xmlns:a16="http://schemas.microsoft.com/office/drawing/2014/main" id="{21B3DA3B-F925-BC70-271A-E6882E07C2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1412" y="1849249"/>
            <a:ext cx="5553930" cy="2337391"/>
          </a:xfrm>
          <a:prstGeom prst="rect">
            <a:avLst/>
          </a:prstGeom>
        </p:spPr>
      </p:pic>
      <p:pic>
        <p:nvPicPr>
          <p:cNvPr id="8" name="Picture 7">
            <a:extLst>
              <a:ext uri="{FF2B5EF4-FFF2-40B4-BE49-F238E27FC236}">
                <a16:creationId xmlns:a16="http://schemas.microsoft.com/office/drawing/2014/main" id="{C09F3726-09F6-2940-97F7-4D0D726C8A25}"/>
              </a:ext>
            </a:extLst>
          </p:cNvPr>
          <p:cNvPicPr>
            <a:picLocks noChangeAspect="1"/>
          </p:cNvPicPr>
          <p:nvPr/>
        </p:nvPicPr>
        <p:blipFill>
          <a:blip r:embed="rId4"/>
          <a:stretch>
            <a:fillRect/>
          </a:stretch>
        </p:blipFill>
        <p:spPr>
          <a:xfrm>
            <a:off x="2544352" y="4710326"/>
            <a:ext cx="5279660" cy="2169123"/>
          </a:xfrm>
          <a:prstGeom prst="rect">
            <a:avLst/>
          </a:prstGeom>
        </p:spPr>
      </p:pic>
      <p:sp>
        <p:nvSpPr>
          <p:cNvPr id="12" name="TextBox 11">
            <a:extLst>
              <a:ext uri="{FF2B5EF4-FFF2-40B4-BE49-F238E27FC236}">
                <a16:creationId xmlns:a16="http://schemas.microsoft.com/office/drawing/2014/main" id="{766A9323-AA91-787C-DD21-CC60BAD1FB21}"/>
              </a:ext>
            </a:extLst>
          </p:cNvPr>
          <p:cNvSpPr txBox="1"/>
          <p:nvPr/>
        </p:nvSpPr>
        <p:spPr>
          <a:xfrm>
            <a:off x="457200" y="1387098"/>
            <a:ext cx="10538847" cy="369332"/>
          </a:xfrm>
          <a:prstGeom prst="rect">
            <a:avLst/>
          </a:prstGeom>
          <a:noFill/>
        </p:spPr>
        <p:txBody>
          <a:bodyPr wrap="square" rtlCol="0">
            <a:spAutoFit/>
          </a:bodyPr>
          <a:lstStyle/>
          <a:p>
            <a:r>
              <a:rPr lang="en-GB" sz="1800" b="1" kern="100" dirty="0">
                <a:effectLst/>
                <a:latin typeface="Times New Roman" panose="02020603050405020304" pitchFamily="18" charset="0"/>
                <a:ea typeface="Times New Roman" panose="02020603050405020304" pitchFamily="18" charset="0"/>
              </a:rPr>
              <a:t>	Guest User Home page				 </a:t>
            </a:r>
            <a:r>
              <a:rPr lang="en-GB" sz="1800" b="1" kern="100" dirty="0">
                <a:solidFill>
                  <a:srgbClr val="000000"/>
                </a:solidFill>
                <a:effectLst/>
                <a:latin typeface="Times New Roman" panose="02020603050405020304" pitchFamily="18" charset="0"/>
                <a:ea typeface="Times New Roman" panose="02020603050405020304" pitchFamily="18" charset="0"/>
              </a:rPr>
              <a:t>Guest User Menu Items</a:t>
            </a:r>
            <a:endParaRPr lang="en-IN" dirty="0"/>
          </a:p>
        </p:txBody>
      </p:sp>
      <p:sp>
        <p:nvSpPr>
          <p:cNvPr id="13" name="TextBox 12">
            <a:extLst>
              <a:ext uri="{FF2B5EF4-FFF2-40B4-BE49-F238E27FC236}">
                <a16:creationId xmlns:a16="http://schemas.microsoft.com/office/drawing/2014/main" id="{BE950A0F-92E1-7947-241C-1D0E0D3A58C0}"/>
              </a:ext>
            </a:extLst>
          </p:cNvPr>
          <p:cNvSpPr txBox="1"/>
          <p:nvPr/>
        </p:nvSpPr>
        <p:spPr>
          <a:xfrm>
            <a:off x="3169403" y="4303004"/>
            <a:ext cx="4331776" cy="369332"/>
          </a:xfrm>
          <a:prstGeom prst="rect">
            <a:avLst/>
          </a:prstGeom>
          <a:noFill/>
        </p:spPr>
        <p:txBody>
          <a:bodyPr wrap="square" rtlCol="0">
            <a:spAutoFit/>
          </a:bodyPr>
          <a:lstStyle/>
          <a:p>
            <a:r>
              <a:rPr lang="en-GB" sz="1800" b="1" kern="100" dirty="0">
                <a:solidFill>
                  <a:srgbClr val="000000"/>
                </a:solidFill>
                <a:effectLst/>
                <a:latin typeface="Times New Roman" panose="02020603050405020304" pitchFamily="18" charset="0"/>
                <a:ea typeface="Times New Roman" panose="02020603050405020304" pitchFamily="18" charset="0"/>
              </a:rPr>
              <a:t>	Customer Login page</a:t>
            </a:r>
            <a:endParaRPr lang="en-IN" dirty="0"/>
          </a:p>
        </p:txBody>
      </p:sp>
    </p:spTree>
    <p:extLst>
      <p:ext uri="{BB962C8B-B14F-4D97-AF65-F5344CB8AC3E}">
        <p14:creationId xmlns:p14="http://schemas.microsoft.com/office/powerpoint/2010/main" val="2671063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D08F-051E-1407-E04F-7F74A4D7E924}"/>
              </a:ext>
            </a:extLst>
          </p:cNvPr>
          <p:cNvSpPr>
            <a:spLocks noGrp="1"/>
          </p:cNvSpPr>
          <p:nvPr>
            <p:ph type="title"/>
          </p:nvPr>
        </p:nvSpPr>
        <p:spPr/>
        <p:txBody>
          <a:bodyPr/>
          <a:lstStyle/>
          <a:p>
            <a:r>
              <a:rPr lang="en-IN" dirty="0"/>
              <a:t>		</a:t>
            </a:r>
            <a:r>
              <a:rPr lang="en-IN" dirty="0">
                <a:latin typeface="Times New Roman" panose="02020603050405020304" pitchFamily="18" charset="0"/>
                <a:cs typeface="Times New Roman" panose="02020603050405020304" pitchFamily="18" charset="0"/>
              </a:rPr>
              <a:t>CUSTOMER OUTPUTS</a:t>
            </a:r>
          </a:p>
        </p:txBody>
      </p:sp>
      <p:pic>
        <p:nvPicPr>
          <p:cNvPr id="3" name="Picture 2">
            <a:extLst>
              <a:ext uri="{FF2B5EF4-FFF2-40B4-BE49-F238E27FC236}">
                <a16:creationId xmlns:a16="http://schemas.microsoft.com/office/drawing/2014/main" id="{34927814-ED6A-933F-5B0F-69F40D24F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4" y="1325563"/>
            <a:ext cx="6276975" cy="2834640"/>
          </a:xfrm>
          <a:prstGeom prst="rect">
            <a:avLst/>
          </a:prstGeom>
        </p:spPr>
      </p:pic>
      <p:pic>
        <p:nvPicPr>
          <p:cNvPr id="4" name="Picture 3">
            <a:extLst>
              <a:ext uri="{FF2B5EF4-FFF2-40B4-BE49-F238E27FC236}">
                <a16:creationId xmlns:a16="http://schemas.microsoft.com/office/drawing/2014/main" id="{665D4DE0-7AF0-B53E-E3AA-C458E86B7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2436" y="4154488"/>
            <a:ext cx="6242050" cy="2662555"/>
          </a:xfrm>
          <a:prstGeom prst="rect">
            <a:avLst/>
          </a:prstGeom>
        </p:spPr>
      </p:pic>
      <p:sp>
        <p:nvSpPr>
          <p:cNvPr id="5" name="TextBox 4">
            <a:extLst>
              <a:ext uri="{FF2B5EF4-FFF2-40B4-BE49-F238E27FC236}">
                <a16:creationId xmlns:a16="http://schemas.microsoft.com/office/drawing/2014/main" id="{961969C2-3CDD-5EF3-A32A-E772424C8959}"/>
              </a:ext>
            </a:extLst>
          </p:cNvPr>
          <p:cNvSpPr txBox="1"/>
          <p:nvPr/>
        </p:nvSpPr>
        <p:spPr>
          <a:xfrm>
            <a:off x="6888997" y="1929539"/>
            <a:ext cx="3177152"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ADD TO CART </a:t>
            </a:r>
          </a:p>
        </p:txBody>
      </p:sp>
      <p:sp>
        <p:nvSpPr>
          <p:cNvPr id="6" name="TextBox 5">
            <a:extLst>
              <a:ext uri="{FF2B5EF4-FFF2-40B4-BE49-F238E27FC236}">
                <a16:creationId xmlns:a16="http://schemas.microsoft.com/office/drawing/2014/main" id="{EAD027AE-A7D0-093E-2634-BD64E72E919F}"/>
              </a:ext>
            </a:extLst>
          </p:cNvPr>
          <p:cNvSpPr txBox="1"/>
          <p:nvPr/>
        </p:nvSpPr>
        <p:spPr>
          <a:xfrm>
            <a:off x="3107336" y="4934625"/>
            <a:ext cx="3177153"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SUGGESTIONS</a:t>
            </a:r>
          </a:p>
        </p:txBody>
      </p:sp>
    </p:spTree>
    <p:extLst>
      <p:ext uri="{BB962C8B-B14F-4D97-AF65-F5344CB8AC3E}">
        <p14:creationId xmlns:p14="http://schemas.microsoft.com/office/powerpoint/2010/main" val="3076284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6442E-752D-545B-4B3C-8DD8F637F36E}"/>
              </a:ext>
            </a:extLst>
          </p:cNvPr>
          <p:cNvSpPr>
            <a:spLocks noGrp="1"/>
          </p:cNvSpPr>
          <p:nvPr>
            <p:ph type="title"/>
          </p:nvPr>
        </p:nvSpPr>
        <p:spPr/>
        <p:txBody>
          <a:bodyPr>
            <a:normAutofit fontScale="90000"/>
          </a:bodyPr>
          <a:lstStyle/>
          <a:p>
            <a:br>
              <a:rPr lang="en-IN" sz="4400" b="1" dirty="0">
                <a:latin typeface="Times New Roman" panose="02020603050405020304" pitchFamily="18" charset="0"/>
                <a:cs typeface="Times New Roman" panose="02020603050405020304" pitchFamily="18" charset="0"/>
              </a:rPr>
            </a:br>
            <a:r>
              <a:rPr lang="en-IN" sz="4400" b="1" dirty="0">
                <a:latin typeface="Times New Roman" panose="02020603050405020304" pitchFamily="18" charset="0"/>
                <a:cs typeface="Times New Roman" panose="02020603050405020304" pitchFamily="18" charset="0"/>
              </a:rPr>
              <a:t>  		</a:t>
            </a:r>
            <a:r>
              <a:rPr lang="en-IN" sz="5300" b="1" dirty="0">
                <a:latin typeface="Times New Roman" panose="02020603050405020304" pitchFamily="18" charset="0"/>
                <a:cs typeface="Times New Roman" panose="02020603050405020304" pitchFamily="18" charset="0"/>
              </a:rPr>
              <a:t>CUSTOMER</a:t>
            </a:r>
            <a:r>
              <a:rPr lang="en-IN" sz="5300" dirty="0">
                <a:latin typeface="Times New Roman" panose="02020603050405020304" pitchFamily="18" charset="0"/>
                <a:cs typeface="Times New Roman" panose="02020603050405020304" pitchFamily="18" charset="0"/>
              </a:rPr>
              <a:t> </a:t>
            </a:r>
            <a:r>
              <a:rPr lang="en-IN" sz="5300" b="1" dirty="0">
                <a:latin typeface="Times New Roman" panose="02020603050405020304" pitchFamily="18" charset="0"/>
                <a:cs typeface="Times New Roman" panose="02020603050405020304" pitchFamily="18" charset="0"/>
              </a:rPr>
              <a:t>OUTPUTS                 </a:t>
            </a:r>
            <a:br>
              <a:rPr lang="en-IN" sz="4400" b="1" dirty="0">
                <a:latin typeface="Times New Roman" panose="02020603050405020304" pitchFamily="18" charset="0"/>
                <a:cs typeface="Times New Roman" panose="02020603050405020304" pitchFamily="18" charset="0"/>
              </a:rPr>
            </a:br>
            <a:endParaRPr lang="en-IN" dirty="0"/>
          </a:p>
        </p:txBody>
      </p:sp>
      <p:pic>
        <p:nvPicPr>
          <p:cNvPr id="6" name="Picture 5">
            <a:extLst>
              <a:ext uri="{FF2B5EF4-FFF2-40B4-BE49-F238E27FC236}">
                <a16:creationId xmlns:a16="http://schemas.microsoft.com/office/drawing/2014/main" id="{B6D7681B-A886-A07F-7A16-AA27D6DA9BFD}"/>
              </a:ext>
            </a:extLst>
          </p:cNvPr>
          <p:cNvPicPr>
            <a:picLocks noChangeAspect="1"/>
          </p:cNvPicPr>
          <p:nvPr/>
        </p:nvPicPr>
        <p:blipFill>
          <a:blip r:embed="rId2"/>
          <a:stretch>
            <a:fillRect/>
          </a:stretch>
        </p:blipFill>
        <p:spPr>
          <a:xfrm>
            <a:off x="302216" y="1445216"/>
            <a:ext cx="5184183" cy="2490086"/>
          </a:xfrm>
          <a:prstGeom prst="rect">
            <a:avLst/>
          </a:prstGeom>
        </p:spPr>
      </p:pic>
      <p:pic>
        <p:nvPicPr>
          <p:cNvPr id="7" name="Content Placeholder 6">
            <a:extLst>
              <a:ext uri="{FF2B5EF4-FFF2-40B4-BE49-F238E27FC236}">
                <a16:creationId xmlns:a16="http://schemas.microsoft.com/office/drawing/2014/main" id="{DA4E9DB1-5171-AC92-6B75-D424C05519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83065" y="4028735"/>
            <a:ext cx="7295387" cy="2768098"/>
          </a:xfrm>
          <a:prstGeom prst="rect">
            <a:avLst/>
          </a:prstGeom>
        </p:spPr>
      </p:pic>
      <p:sp>
        <p:nvSpPr>
          <p:cNvPr id="8" name="TextBox 7">
            <a:extLst>
              <a:ext uri="{FF2B5EF4-FFF2-40B4-BE49-F238E27FC236}">
                <a16:creationId xmlns:a16="http://schemas.microsoft.com/office/drawing/2014/main" id="{8D99738D-EBB0-6507-A981-1B69829CDA6B}"/>
              </a:ext>
            </a:extLst>
          </p:cNvPr>
          <p:cNvSpPr txBox="1"/>
          <p:nvPr/>
        </p:nvSpPr>
        <p:spPr>
          <a:xfrm>
            <a:off x="5935851" y="1712563"/>
            <a:ext cx="2828441"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MY CART</a:t>
            </a:r>
          </a:p>
        </p:txBody>
      </p:sp>
      <p:sp>
        <p:nvSpPr>
          <p:cNvPr id="10" name="TextBox 9">
            <a:extLst>
              <a:ext uri="{FF2B5EF4-FFF2-40B4-BE49-F238E27FC236}">
                <a16:creationId xmlns:a16="http://schemas.microsoft.com/office/drawing/2014/main" id="{888EA98A-9A54-E3CC-F8B6-EDF32650C4A7}"/>
              </a:ext>
            </a:extLst>
          </p:cNvPr>
          <p:cNvSpPr txBox="1"/>
          <p:nvPr/>
        </p:nvSpPr>
        <p:spPr>
          <a:xfrm>
            <a:off x="364210" y="4998203"/>
            <a:ext cx="356461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PAYMENT DETAILS</a:t>
            </a:r>
          </a:p>
        </p:txBody>
      </p:sp>
    </p:spTree>
    <p:extLst>
      <p:ext uri="{BB962C8B-B14F-4D97-AF65-F5344CB8AC3E}">
        <p14:creationId xmlns:p14="http://schemas.microsoft.com/office/powerpoint/2010/main" val="1328780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77F2E-8277-7AC2-9BF5-69E4C21C9FDC}"/>
              </a:ext>
            </a:extLst>
          </p:cNvPr>
          <p:cNvSpPr>
            <a:spLocks noGrp="1"/>
          </p:cNvSpPr>
          <p:nvPr>
            <p:ph type="title"/>
          </p:nvPr>
        </p:nvSpPr>
        <p:spPr/>
        <p:txBody>
          <a:bodyPr/>
          <a:lstStyle/>
          <a:p>
            <a:r>
              <a:rPr lang="en-IN" dirty="0"/>
              <a:t>		</a:t>
            </a:r>
            <a:r>
              <a:rPr lang="en-IN" dirty="0">
                <a:latin typeface="Times New Roman" panose="02020603050405020304" pitchFamily="18" charset="0"/>
                <a:cs typeface="Times New Roman" panose="02020603050405020304" pitchFamily="18" charset="0"/>
              </a:rPr>
              <a:t>RESTAURANT OUTPUTS</a:t>
            </a:r>
          </a:p>
        </p:txBody>
      </p:sp>
      <p:pic>
        <p:nvPicPr>
          <p:cNvPr id="3" name="Picture 2">
            <a:extLst>
              <a:ext uri="{FF2B5EF4-FFF2-40B4-BE49-F238E27FC236}">
                <a16:creationId xmlns:a16="http://schemas.microsoft.com/office/drawing/2014/main" id="{381027C1-0C9C-5CE8-E907-D8588C71F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14" y="1518436"/>
            <a:ext cx="6276975" cy="2162810"/>
          </a:xfrm>
          <a:prstGeom prst="rect">
            <a:avLst/>
          </a:prstGeom>
        </p:spPr>
      </p:pic>
      <p:pic>
        <p:nvPicPr>
          <p:cNvPr id="4" name="Picture 3">
            <a:extLst>
              <a:ext uri="{FF2B5EF4-FFF2-40B4-BE49-F238E27FC236}">
                <a16:creationId xmlns:a16="http://schemas.microsoft.com/office/drawing/2014/main" id="{3D4D2A7F-F57F-8326-ED4E-94DADFBBDD46}"/>
              </a:ext>
            </a:extLst>
          </p:cNvPr>
          <p:cNvPicPr>
            <a:picLocks noChangeAspect="1"/>
          </p:cNvPicPr>
          <p:nvPr/>
        </p:nvPicPr>
        <p:blipFill>
          <a:blip r:embed="rId3"/>
          <a:stretch>
            <a:fillRect/>
          </a:stretch>
        </p:blipFill>
        <p:spPr>
          <a:xfrm>
            <a:off x="5328753" y="4052349"/>
            <a:ext cx="6276975" cy="2623820"/>
          </a:xfrm>
          <a:prstGeom prst="rect">
            <a:avLst/>
          </a:prstGeom>
        </p:spPr>
      </p:pic>
      <p:sp>
        <p:nvSpPr>
          <p:cNvPr id="5" name="TextBox 4">
            <a:extLst>
              <a:ext uri="{FF2B5EF4-FFF2-40B4-BE49-F238E27FC236}">
                <a16:creationId xmlns:a16="http://schemas.microsoft.com/office/drawing/2014/main" id="{820013D2-36F9-B657-F9ED-268F9E600D72}"/>
              </a:ext>
            </a:extLst>
          </p:cNvPr>
          <p:cNvSpPr txBox="1"/>
          <p:nvPr/>
        </p:nvSpPr>
        <p:spPr>
          <a:xfrm>
            <a:off x="6780508" y="1751308"/>
            <a:ext cx="4471261" cy="369332"/>
          </a:xfrm>
          <a:prstGeom prst="rect">
            <a:avLst/>
          </a:prstGeom>
          <a:noFill/>
        </p:spPr>
        <p:txBody>
          <a:bodyPr wrap="square" rtlCol="0">
            <a:spAutoFit/>
          </a:bodyPr>
          <a:lstStyle/>
          <a:p>
            <a:r>
              <a:rPr lang="en-GB" sz="1800" b="1" kern="100">
                <a:solidFill>
                  <a:srgbClr val="000000"/>
                </a:solidFill>
                <a:effectLst/>
                <a:latin typeface="Times New Roman" panose="02020603050405020304" pitchFamily="18" charset="0"/>
                <a:ea typeface="Times New Roman" panose="02020603050405020304" pitchFamily="18" charset="0"/>
              </a:rPr>
              <a:t>Restaurant Login Page</a:t>
            </a:r>
            <a:endParaRPr lang="en-IN" dirty="0"/>
          </a:p>
        </p:txBody>
      </p:sp>
      <p:sp>
        <p:nvSpPr>
          <p:cNvPr id="7" name="TextBox 6">
            <a:extLst>
              <a:ext uri="{FF2B5EF4-FFF2-40B4-BE49-F238E27FC236}">
                <a16:creationId xmlns:a16="http://schemas.microsoft.com/office/drawing/2014/main" id="{F88835C9-C3C4-81EA-05AE-06231594F269}"/>
              </a:ext>
            </a:extLst>
          </p:cNvPr>
          <p:cNvSpPr txBox="1"/>
          <p:nvPr/>
        </p:nvSpPr>
        <p:spPr>
          <a:xfrm>
            <a:off x="2440983" y="4664990"/>
            <a:ext cx="2833526" cy="369332"/>
          </a:xfrm>
          <a:prstGeom prst="rect">
            <a:avLst/>
          </a:prstGeom>
          <a:noFill/>
        </p:spPr>
        <p:txBody>
          <a:bodyPr wrap="square" rtlCol="0">
            <a:spAutoFit/>
          </a:bodyPr>
          <a:lstStyle/>
          <a:p>
            <a:r>
              <a:rPr lang="en-GB" sz="1800" b="1" kern="100">
                <a:effectLst/>
                <a:latin typeface="Times New Roman" panose="02020603050405020304" pitchFamily="18" charset="0"/>
                <a:ea typeface="Times New Roman" panose="02020603050405020304" pitchFamily="18" charset="0"/>
              </a:rPr>
              <a:t>Restaurant Home page</a:t>
            </a:r>
            <a:endParaRPr lang="en-IN" dirty="0"/>
          </a:p>
        </p:txBody>
      </p:sp>
    </p:spTree>
    <p:extLst>
      <p:ext uri="{BB962C8B-B14F-4D97-AF65-F5344CB8AC3E}">
        <p14:creationId xmlns:p14="http://schemas.microsoft.com/office/powerpoint/2010/main" val="3959801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0809D-E98C-E539-4017-3C03F0B6C065}"/>
              </a:ext>
            </a:extLst>
          </p:cNvPr>
          <p:cNvSpPr>
            <a:spLocks noGrp="1"/>
          </p:cNvSpPr>
          <p:nvPr>
            <p:ph type="title"/>
          </p:nvPr>
        </p:nvSpPr>
        <p:spPr/>
        <p:txBody>
          <a:bodyPr>
            <a:normAutofit/>
          </a:bodyPr>
          <a:lstStyle/>
          <a:p>
            <a:r>
              <a:rPr lang="en-IN" dirty="0">
                <a:latin typeface="Times New Roman" panose="02020603050405020304" pitchFamily="18" charset="0"/>
                <a:cs typeface="Times New Roman" panose="02020603050405020304" pitchFamily="18" charset="0"/>
              </a:rPr>
              <a:t>		</a:t>
            </a:r>
            <a:r>
              <a:rPr lang="en-IN" sz="4400" b="1" dirty="0">
                <a:latin typeface="Times New Roman" panose="02020603050405020304" pitchFamily="18" charset="0"/>
                <a:cs typeface="Times New Roman" panose="02020603050405020304" pitchFamily="18" charset="0"/>
              </a:rPr>
              <a:t> RESTAURANT OUTPUTS</a:t>
            </a:r>
            <a:endParaRPr lang="en-IN" dirty="0"/>
          </a:p>
        </p:txBody>
      </p:sp>
      <p:pic>
        <p:nvPicPr>
          <p:cNvPr id="8" name="Picture 7">
            <a:extLst>
              <a:ext uri="{FF2B5EF4-FFF2-40B4-BE49-F238E27FC236}">
                <a16:creationId xmlns:a16="http://schemas.microsoft.com/office/drawing/2014/main" id="{FF85EC66-9CAA-FBEE-1F93-8B25D67BA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64" y="1483619"/>
            <a:ext cx="6276975" cy="2535555"/>
          </a:xfrm>
          <a:prstGeom prst="rect">
            <a:avLst/>
          </a:prstGeom>
        </p:spPr>
      </p:pic>
      <p:pic>
        <p:nvPicPr>
          <p:cNvPr id="9" name="Picture 8">
            <a:extLst>
              <a:ext uri="{FF2B5EF4-FFF2-40B4-BE49-F238E27FC236}">
                <a16:creationId xmlns:a16="http://schemas.microsoft.com/office/drawing/2014/main" id="{DAE5FBEA-1AFF-317B-B114-5724C401E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782" y="4019174"/>
            <a:ext cx="6276975" cy="2491105"/>
          </a:xfrm>
          <a:prstGeom prst="rect">
            <a:avLst/>
          </a:prstGeom>
        </p:spPr>
      </p:pic>
      <p:sp>
        <p:nvSpPr>
          <p:cNvPr id="11" name="TextBox 10">
            <a:extLst>
              <a:ext uri="{FF2B5EF4-FFF2-40B4-BE49-F238E27FC236}">
                <a16:creationId xmlns:a16="http://schemas.microsoft.com/office/drawing/2014/main" id="{5366E817-EA4B-9311-A7A1-D71B0A40A1FE}"/>
              </a:ext>
            </a:extLst>
          </p:cNvPr>
          <p:cNvSpPr txBox="1"/>
          <p:nvPr/>
        </p:nvSpPr>
        <p:spPr>
          <a:xfrm>
            <a:off x="6796007" y="2076773"/>
            <a:ext cx="3091912" cy="369332"/>
          </a:xfrm>
          <a:prstGeom prst="rect">
            <a:avLst/>
          </a:prstGeom>
          <a:noFill/>
        </p:spPr>
        <p:txBody>
          <a:bodyPr wrap="square" rtlCol="0">
            <a:spAutoFit/>
          </a:bodyPr>
          <a:lstStyle/>
          <a:p>
            <a:r>
              <a:rPr lang="en-GB" sz="1800" b="1" kern="100" dirty="0">
                <a:solidFill>
                  <a:srgbClr val="000000"/>
                </a:solidFill>
                <a:effectLst/>
                <a:latin typeface="Times New Roman" panose="02020603050405020304" pitchFamily="18" charset="0"/>
                <a:ea typeface="Times New Roman" panose="02020603050405020304" pitchFamily="18" charset="0"/>
              </a:rPr>
              <a:t>Restaurant Orders</a:t>
            </a:r>
            <a:endParaRPr lang="en-IN" dirty="0"/>
          </a:p>
        </p:txBody>
      </p:sp>
      <p:sp>
        <p:nvSpPr>
          <p:cNvPr id="12" name="TextBox 11">
            <a:extLst>
              <a:ext uri="{FF2B5EF4-FFF2-40B4-BE49-F238E27FC236}">
                <a16:creationId xmlns:a16="http://schemas.microsoft.com/office/drawing/2014/main" id="{C3CFB7A8-E1D9-9B7A-C20F-AEB6DD204ECE}"/>
              </a:ext>
            </a:extLst>
          </p:cNvPr>
          <p:cNvSpPr txBox="1"/>
          <p:nvPr/>
        </p:nvSpPr>
        <p:spPr>
          <a:xfrm>
            <a:off x="2138766" y="4827722"/>
            <a:ext cx="3099661" cy="369332"/>
          </a:xfrm>
          <a:prstGeom prst="rect">
            <a:avLst/>
          </a:prstGeom>
          <a:noFill/>
        </p:spPr>
        <p:txBody>
          <a:bodyPr wrap="square" rtlCol="0">
            <a:spAutoFit/>
          </a:bodyPr>
          <a:lstStyle/>
          <a:p>
            <a:r>
              <a:rPr lang="en-GB" sz="1800" b="1" kern="100" dirty="0">
                <a:solidFill>
                  <a:srgbClr val="000000"/>
                </a:solidFill>
                <a:effectLst/>
                <a:latin typeface="Times New Roman" panose="02020603050405020304" pitchFamily="18" charset="0"/>
                <a:ea typeface="Times New Roman" panose="02020603050405020304" pitchFamily="18" charset="0"/>
              </a:rPr>
              <a:t>             All Delivery Persons</a:t>
            </a:r>
            <a:endParaRPr lang="en-IN" dirty="0"/>
          </a:p>
        </p:txBody>
      </p:sp>
    </p:spTree>
    <p:extLst>
      <p:ext uri="{BB962C8B-B14F-4D97-AF65-F5344CB8AC3E}">
        <p14:creationId xmlns:p14="http://schemas.microsoft.com/office/powerpoint/2010/main" val="2728172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9B5D3-CA28-B5BF-1745-D3BE5E5A2FBF}"/>
              </a:ext>
            </a:extLst>
          </p:cNvPr>
          <p:cNvSpPr>
            <a:spLocks noGrp="1"/>
          </p:cNvSpPr>
          <p:nvPr>
            <p:ph type="title"/>
          </p:nvPr>
        </p:nvSpPr>
        <p:spPr/>
        <p:txBody>
          <a:bodyPr/>
          <a:lstStyle/>
          <a:p>
            <a:r>
              <a:rPr lang="en-IN" dirty="0"/>
              <a:t> 		</a:t>
            </a:r>
            <a:r>
              <a:rPr lang="en-IN" sz="4400" b="1" dirty="0">
                <a:latin typeface="Times New Roman" panose="02020603050405020304" pitchFamily="18" charset="0"/>
                <a:cs typeface="Times New Roman" panose="02020603050405020304" pitchFamily="18" charset="0"/>
              </a:rPr>
              <a:t>RESTAURANT OUTPUTS	</a:t>
            </a:r>
            <a:endParaRPr lang="en-IN" dirty="0"/>
          </a:p>
        </p:txBody>
      </p:sp>
      <p:pic>
        <p:nvPicPr>
          <p:cNvPr id="3" name="Picture 2">
            <a:extLst>
              <a:ext uri="{FF2B5EF4-FFF2-40B4-BE49-F238E27FC236}">
                <a16:creationId xmlns:a16="http://schemas.microsoft.com/office/drawing/2014/main" id="{28885F33-895F-BD2F-6644-586F05A5B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26" y="1325563"/>
            <a:ext cx="6276975" cy="2888615"/>
          </a:xfrm>
          <a:prstGeom prst="rect">
            <a:avLst/>
          </a:prstGeom>
        </p:spPr>
      </p:pic>
      <p:pic>
        <p:nvPicPr>
          <p:cNvPr id="4" name="Picture 3">
            <a:extLst>
              <a:ext uri="{FF2B5EF4-FFF2-40B4-BE49-F238E27FC236}">
                <a16:creationId xmlns:a16="http://schemas.microsoft.com/office/drawing/2014/main" id="{DAFC6553-7012-F9C7-AF88-2299337E5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0231" y="3989070"/>
            <a:ext cx="6276975" cy="2868930"/>
          </a:xfrm>
          <a:prstGeom prst="rect">
            <a:avLst/>
          </a:prstGeom>
        </p:spPr>
      </p:pic>
      <p:sp>
        <p:nvSpPr>
          <p:cNvPr id="5" name="TextBox 4">
            <a:extLst>
              <a:ext uri="{FF2B5EF4-FFF2-40B4-BE49-F238E27FC236}">
                <a16:creationId xmlns:a16="http://schemas.microsoft.com/office/drawing/2014/main" id="{F0794830-BC70-EE07-4CAB-4CBA92AE574C}"/>
              </a:ext>
            </a:extLst>
          </p:cNvPr>
          <p:cNvSpPr txBox="1"/>
          <p:nvPr/>
        </p:nvSpPr>
        <p:spPr>
          <a:xfrm>
            <a:off x="6648773" y="1929539"/>
            <a:ext cx="237899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My Foods</a:t>
            </a:r>
          </a:p>
        </p:txBody>
      </p:sp>
      <p:sp>
        <p:nvSpPr>
          <p:cNvPr id="7" name="TextBox 6">
            <a:extLst>
              <a:ext uri="{FF2B5EF4-FFF2-40B4-BE49-F238E27FC236}">
                <a16:creationId xmlns:a16="http://schemas.microsoft.com/office/drawing/2014/main" id="{5B35E677-4864-0E6A-2554-C9F69EF29F63}"/>
              </a:ext>
            </a:extLst>
          </p:cNvPr>
          <p:cNvSpPr txBox="1"/>
          <p:nvPr/>
        </p:nvSpPr>
        <p:spPr>
          <a:xfrm>
            <a:off x="2929180" y="4951708"/>
            <a:ext cx="2417735"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Add Food</a:t>
            </a:r>
          </a:p>
        </p:txBody>
      </p:sp>
    </p:spTree>
    <p:extLst>
      <p:ext uri="{BB962C8B-B14F-4D97-AF65-F5344CB8AC3E}">
        <p14:creationId xmlns:p14="http://schemas.microsoft.com/office/powerpoint/2010/main" val="1111786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DFD6-558F-0E1B-75E4-D0582DEB51C5}"/>
              </a:ext>
            </a:extLst>
          </p:cNvPr>
          <p:cNvSpPr>
            <a:spLocks noGrp="1"/>
          </p:cNvSpPr>
          <p:nvPr>
            <p:ph type="title"/>
          </p:nvPr>
        </p:nvSpPr>
        <p:spPr/>
        <p:txBody>
          <a:bodyPr/>
          <a:lstStyle/>
          <a:p>
            <a:r>
              <a:rPr lang="en-IN" dirty="0"/>
              <a:t>         </a:t>
            </a:r>
            <a:r>
              <a:rPr lang="en-IN" sz="4800" dirty="0">
                <a:latin typeface="Times New Roman" panose="02020603050405020304" pitchFamily="18" charset="0"/>
                <a:cs typeface="Times New Roman" panose="02020603050405020304" pitchFamily="18" charset="0"/>
              </a:rPr>
              <a:t>DELIVERY PERSON OUTPUTS</a:t>
            </a:r>
          </a:p>
        </p:txBody>
      </p:sp>
      <p:pic>
        <p:nvPicPr>
          <p:cNvPr id="3" name="Picture 2">
            <a:extLst>
              <a:ext uri="{FF2B5EF4-FFF2-40B4-BE49-F238E27FC236}">
                <a16:creationId xmlns:a16="http://schemas.microsoft.com/office/drawing/2014/main" id="{4C928A82-EA05-8ACD-843B-ABA2D9BF6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70" y="1803372"/>
            <a:ext cx="5513484" cy="2347623"/>
          </a:xfrm>
          <a:prstGeom prst="rect">
            <a:avLst/>
          </a:prstGeom>
        </p:spPr>
      </p:pic>
      <p:pic>
        <p:nvPicPr>
          <p:cNvPr id="4" name="Picture 3">
            <a:extLst>
              <a:ext uri="{FF2B5EF4-FFF2-40B4-BE49-F238E27FC236}">
                <a16:creationId xmlns:a16="http://schemas.microsoft.com/office/drawing/2014/main" id="{2A89B9A8-C63C-7C06-B834-CACB904A0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7993" y="1803371"/>
            <a:ext cx="5734187" cy="2347623"/>
          </a:xfrm>
          <a:prstGeom prst="rect">
            <a:avLst/>
          </a:prstGeom>
        </p:spPr>
      </p:pic>
      <p:pic>
        <p:nvPicPr>
          <p:cNvPr id="5" name="Picture 4">
            <a:extLst>
              <a:ext uri="{FF2B5EF4-FFF2-40B4-BE49-F238E27FC236}">
                <a16:creationId xmlns:a16="http://schemas.microsoft.com/office/drawing/2014/main" id="{09AC523B-0016-2D9E-6D67-1116578065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2908" y="4119998"/>
            <a:ext cx="6276975" cy="2707005"/>
          </a:xfrm>
          <a:prstGeom prst="rect">
            <a:avLst/>
          </a:prstGeom>
        </p:spPr>
      </p:pic>
      <p:sp>
        <p:nvSpPr>
          <p:cNvPr id="6" name="TextBox 5">
            <a:extLst>
              <a:ext uri="{FF2B5EF4-FFF2-40B4-BE49-F238E27FC236}">
                <a16:creationId xmlns:a16="http://schemas.microsoft.com/office/drawing/2014/main" id="{2E041CC2-61F3-7100-B7FC-D3E6BC1FA16C}"/>
              </a:ext>
            </a:extLst>
          </p:cNvPr>
          <p:cNvSpPr txBox="1"/>
          <p:nvPr/>
        </p:nvSpPr>
        <p:spPr>
          <a:xfrm>
            <a:off x="395207" y="1387098"/>
            <a:ext cx="11383505" cy="369332"/>
          </a:xfrm>
          <a:prstGeom prst="rect">
            <a:avLst/>
          </a:prstGeom>
          <a:noFill/>
        </p:spPr>
        <p:txBody>
          <a:bodyPr wrap="square" rtlCol="0">
            <a:spAutoFit/>
          </a:bodyPr>
          <a:lstStyle/>
          <a:p>
            <a:r>
              <a:rPr lang="en-GB" sz="1800" b="1" kern="100" dirty="0">
                <a:solidFill>
                  <a:srgbClr val="000000"/>
                </a:solidFill>
                <a:effectLst/>
                <a:latin typeface="Times New Roman" panose="02020603050405020304" pitchFamily="18" charset="0"/>
                <a:ea typeface="Times New Roman" panose="02020603050405020304" pitchFamily="18" charset="0"/>
              </a:rPr>
              <a:t>Delivery Login Page				      My Delivery Orders</a:t>
            </a:r>
            <a:endParaRPr lang="en-IN" dirty="0"/>
          </a:p>
        </p:txBody>
      </p:sp>
      <p:sp>
        <p:nvSpPr>
          <p:cNvPr id="8" name="TextBox 7">
            <a:extLst>
              <a:ext uri="{FF2B5EF4-FFF2-40B4-BE49-F238E27FC236}">
                <a16:creationId xmlns:a16="http://schemas.microsoft.com/office/drawing/2014/main" id="{5EEFF036-175B-2822-7100-B3F2520655C6}"/>
              </a:ext>
            </a:extLst>
          </p:cNvPr>
          <p:cNvSpPr txBox="1"/>
          <p:nvPr/>
        </p:nvSpPr>
        <p:spPr>
          <a:xfrm>
            <a:off x="666427" y="4812224"/>
            <a:ext cx="2735451" cy="369332"/>
          </a:xfrm>
          <a:prstGeom prst="rect">
            <a:avLst/>
          </a:prstGeom>
          <a:noFill/>
        </p:spPr>
        <p:txBody>
          <a:bodyPr wrap="square" rtlCol="0">
            <a:spAutoFit/>
          </a:bodyPr>
          <a:lstStyle/>
          <a:p>
            <a:r>
              <a:rPr lang="en-GB" sz="1800" b="1" kern="100">
                <a:solidFill>
                  <a:srgbClr val="000000"/>
                </a:solidFill>
                <a:effectLst/>
                <a:latin typeface="Times New Roman" panose="02020603050405020304" pitchFamily="18" charset="0"/>
                <a:ea typeface="Times New Roman" panose="02020603050405020304" pitchFamily="18" charset="0"/>
              </a:rPr>
              <a:t>Update Delivery Status</a:t>
            </a:r>
            <a:endParaRPr lang="en-IN" dirty="0"/>
          </a:p>
        </p:txBody>
      </p:sp>
    </p:spTree>
    <p:extLst>
      <p:ext uri="{BB962C8B-B14F-4D97-AF65-F5344CB8AC3E}">
        <p14:creationId xmlns:p14="http://schemas.microsoft.com/office/powerpoint/2010/main" val="939579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BF3C3-03C2-FC4A-6372-11BB533D3615}"/>
              </a:ext>
            </a:extLst>
          </p:cNvPr>
          <p:cNvSpPr>
            <a:spLocks noGrp="1"/>
          </p:cNvSpPr>
          <p:nvPr>
            <p:ph type="title"/>
          </p:nvPr>
        </p:nvSpPr>
        <p:spPr/>
        <p:txBody>
          <a:bodyPr/>
          <a:lstStyle/>
          <a:p>
            <a:r>
              <a:rPr lang="en-IN" dirty="0"/>
              <a:t>                       </a:t>
            </a:r>
            <a:r>
              <a:rPr lang="en-IN" sz="4800" dirty="0">
                <a:latin typeface="Times New Roman" panose="02020603050405020304" pitchFamily="18" charset="0"/>
                <a:cs typeface="Times New Roman" panose="02020603050405020304" pitchFamily="18" charset="0"/>
              </a:rPr>
              <a:t>ADMIN OUTPUTS</a:t>
            </a:r>
            <a:r>
              <a:rPr lang="en-IN" dirty="0"/>
              <a:t>	</a:t>
            </a:r>
          </a:p>
        </p:txBody>
      </p:sp>
      <p:pic>
        <p:nvPicPr>
          <p:cNvPr id="3" name="Picture 2">
            <a:extLst>
              <a:ext uri="{FF2B5EF4-FFF2-40B4-BE49-F238E27FC236}">
                <a16:creationId xmlns:a16="http://schemas.microsoft.com/office/drawing/2014/main" id="{B7995873-B060-64A6-5893-CCB0F7EC0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88" y="1960647"/>
            <a:ext cx="5153186" cy="2129566"/>
          </a:xfrm>
          <a:prstGeom prst="rect">
            <a:avLst/>
          </a:prstGeom>
        </p:spPr>
      </p:pic>
      <p:pic>
        <p:nvPicPr>
          <p:cNvPr id="4" name="Picture 3">
            <a:extLst>
              <a:ext uri="{FF2B5EF4-FFF2-40B4-BE49-F238E27FC236}">
                <a16:creationId xmlns:a16="http://schemas.microsoft.com/office/drawing/2014/main" id="{4D5D8FC1-35A6-1892-5ABA-BE74BF01A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758" y="1867657"/>
            <a:ext cx="5429651" cy="2129566"/>
          </a:xfrm>
          <a:prstGeom prst="rect">
            <a:avLst/>
          </a:prstGeom>
        </p:spPr>
      </p:pic>
      <p:pic>
        <p:nvPicPr>
          <p:cNvPr id="5" name="Picture 4">
            <a:extLst>
              <a:ext uri="{FF2B5EF4-FFF2-40B4-BE49-F238E27FC236}">
                <a16:creationId xmlns:a16="http://schemas.microsoft.com/office/drawing/2014/main" id="{5613BC39-0205-FECB-7654-6B5ECBB87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941" y="4199512"/>
            <a:ext cx="6276975" cy="2563044"/>
          </a:xfrm>
          <a:prstGeom prst="rect">
            <a:avLst/>
          </a:prstGeom>
        </p:spPr>
      </p:pic>
      <p:sp>
        <p:nvSpPr>
          <p:cNvPr id="6" name="TextBox 5">
            <a:extLst>
              <a:ext uri="{FF2B5EF4-FFF2-40B4-BE49-F238E27FC236}">
                <a16:creationId xmlns:a16="http://schemas.microsoft.com/office/drawing/2014/main" id="{23C52FBC-8545-0183-710C-6B382F976D04}"/>
              </a:ext>
            </a:extLst>
          </p:cNvPr>
          <p:cNvSpPr txBox="1"/>
          <p:nvPr/>
        </p:nvSpPr>
        <p:spPr>
          <a:xfrm>
            <a:off x="240224" y="1402475"/>
            <a:ext cx="10445858" cy="369332"/>
          </a:xfrm>
          <a:prstGeom prst="rect">
            <a:avLst/>
          </a:prstGeom>
          <a:noFill/>
        </p:spPr>
        <p:txBody>
          <a:bodyPr wrap="square" rtlCol="0">
            <a:spAutoFit/>
          </a:bodyPr>
          <a:lstStyle/>
          <a:p>
            <a:r>
              <a:rPr lang="en-GB" sz="1800" b="1" kern="100" dirty="0">
                <a:solidFill>
                  <a:srgbClr val="000000"/>
                </a:solidFill>
                <a:effectLst/>
                <a:latin typeface="Times New Roman" panose="02020603050405020304" pitchFamily="18" charset="0"/>
                <a:ea typeface="Times New Roman" panose="02020603050405020304" pitchFamily="18" charset="0"/>
              </a:rPr>
              <a:t>Admin Login					       All restaurants</a:t>
            </a:r>
            <a:endParaRPr lang="en-IN" dirty="0"/>
          </a:p>
        </p:txBody>
      </p:sp>
      <p:sp>
        <p:nvSpPr>
          <p:cNvPr id="8" name="TextBox 7">
            <a:extLst>
              <a:ext uri="{FF2B5EF4-FFF2-40B4-BE49-F238E27FC236}">
                <a16:creationId xmlns:a16="http://schemas.microsoft.com/office/drawing/2014/main" id="{307C0DEA-7DD4-B2F4-C645-DDA5B30F45C8}"/>
              </a:ext>
            </a:extLst>
          </p:cNvPr>
          <p:cNvSpPr txBox="1"/>
          <p:nvPr/>
        </p:nvSpPr>
        <p:spPr>
          <a:xfrm>
            <a:off x="674176" y="5029200"/>
            <a:ext cx="2479729" cy="369332"/>
          </a:xfrm>
          <a:prstGeom prst="rect">
            <a:avLst/>
          </a:prstGeom>
          <a:noFill/>
        </p:spPr>
        <p:txBody>
          <a:bodyPr wrap="square" rtlCol="0">
            <a:spAutoFit/>
          </a:bodyPr>
          <a:lstStyle/>
          <a:p>
            <a:r>
              <a:rPr lang="en-GB" sz="1800" b="1" kern="100" dirty="0">
                <a:solidFill>
                  <a:srgbClr val="000000"/>
                </a:solidFill>
                <a:effectLst/>
                <a:latin typeface="Times New Roman" panose="02020603050405020304" pitchFamily="18" charset="0"/>
                <a:ea typeface="Times New Roman" panose="02020603050405020304" pitchFamily="18" charset="0"/>
              </a:rPr>
              <a:t>	All customers</a:t>
            </a:r>
            <a:endParaRPr lang="en-IN" dirty="0"/>
          </a:p>
        </p:txBody>
      </p:sp>
    </p:spTree>
    <p:extLst>
      <p:ext uri="{BB962C8B-B14F-4D97-AF65-F5344CB8AC3E}">
        <p14:creationId xmlns:p14="http://schemas.microsoft.com/office/powerpoint/2010/main" val="535208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945E-5065-ACC2-1D2B-AAE420DF94BD}"/>
              </a:ext>
            </a:extLst>
          </p:cNvPr>
          <p:cNvSpPr>
            <a:spLocks noGrp="1"/>
          </p:cNvSpPr>
          <p:nvPr>
            <p:ph type="title"/>
          </p:nvPr>
        </p:nvSpPr>
        <p:spPr/>
        <p:txBody>
          <a:bodyPr/>
          <a:lstStyle/>
          <a:p>
            <a:r>
              <a:rPr lang="en-IN" dirty="0"/>
              <a:t>                           </a:t>
            </a:r>
            <a:r>
              <a:rPr lang="en-IN" sz="4800" dirty="0">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48EF4DAD-A84E-B677-B861-5F350FAE7E39}"/>
              </a:ext>
            </a:extLst>
          </p:cNvPr>
          <p:cNvSpPr txBox="1"/>
          <p:nvPr/>
        </p:nvSpPr>
        <p:spPr>
          <a:xfrm>
            <a:off x="185980" y="1534332"/>
            <a:ext cx="11809708" cy="5355312"/>
          </a:xfrm>
          <a:prstGeom prst="rect">
            <a:avLst/>
          </a:prstGeom>
          <a:noFill/>
        </p:spPr>
        <p:txBody>
          <a:bodyPr wrap="square" rtlCol="0">
            <a:spAutoFit/>
          </a:bodyPr>
          <a:lstStyle/>
          <a:p>
            <a:pPr algn="just">
              <a:lnSpc>
                <a:spcPct val="150000"/>
              </a:lnSpc>
            </a:pPr>
            <a:r>
              <a:rPr lang="en-IN" sz="1800" dirty="0">
                <a:effectLst/>
                <a:latin typeface="Times New Roman" panose="02020603050405020304" pitchFamily="18" charset="0"/>
                <a:ea typeface="Times New Roman" panose="02020603050405020304" pitchFamily="18" charset="0"/>
              </a:rPr>
              <a:t>The development of an online restaurant management system using React.js for the frontend and Spring Boot for the backend represents a significant leap forward in streamlining restaurant operations, enhancing customer experiences, and improving overall efficiency. The integration of a modern and responsive user interface (UI) through React.js ensures a seamless and enjoyable experience for both customers and restaurant staff. Meanwhile, the robust backend powered by Spring Boot provides a scalable and secure foundation for managing orders, menus, and various other aspects of restaurant operations. The system facilitates real-time communication, enabling instantaneous updates on order statuses, menu changes, and customer interactions. Secure user authentication and authorization mechanisms enhance data security, ensuring that sensitive information is protected throughout the system. The utilization of RESTful APIs and a well-designed database schema ensures smooth communication between the frontend and backend </a:t>
            </a:r>
            <a:r>
              <a:rPr lang="en-IN" sz="1800" dirty="0" err="1">
                <a:effectLst/>
                <a:latin typeface="Times New Roman" panose="02020603050405020304" pitchFamily="18" charset="0"/>
                <a:ea typeface="Times New Roman" panose="02020603050405020304" pitchFamily="18" charset="0"/>
              </a:rPr>
              <a:t>components.The</a:t>
            </a:r>
            <a:r>
              <a:rPr lang="en-IN" sz="1800" dirty="0">
                <a:effectLst/>
                <a:latin typeface="Times New Roman" panose="02020603050405020304" pitchFamily="18" charset="0"/>
                <a:ea typeface="Times New Roman" panose="02020603050405020304" pitchFamily="18" charset="0"/>
              </a:rPr>
              <a:t> online restaurant management system offers features such as dynamic menu customization, efficient order processing, inventory management, and secure payment handling. These functionalities collectively contribute to operational efficiency, reduced costs, and an improved customer experience.</a:t>
            </a:r>
          </a:p>
          <a:p>
            <a:endParaRPr lang="en-IN" dirty="0"/>
          </a:p>
        </p:txBody>
      </p:sp>
    </p:spTree>
    <p:extLst>
      <p:ext uri="{BB962C8B-B14F-4D97-AF65-F5344CB8AC3E}">
        <p14:creationId xmlns:p14="http://schemas.microsoft.com/office/powerpoint/2010/main" val="766763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2C574-CE1B-12BA-E2C6-779E014C85AB}"/>
              </a:ext>
            </a:extLst>
          </p:cNvPr>
          <p:cNvSpPr>
            <a:spLocks noGrp="1"/>
          </p:cNvSpPr>
          <p:nvPr>
            <p:ph type="title"/>
          </p:nvPr>
        </p:nvSpPr>
        <p:spPr/>
        <p:txBody>
          <a:bodyPr/>
          <a:lstStyle/>
          <a:p>
            <a:r>
              <a:rPr lang="en-IN" dirty="0"/>
              <a:t>                               </a:t>
            </a:r>
            <a:r>
              <a:rPr lang="en-IN" dirty="0">
                <a:latin typeface="Times New Roman" panose="02020603050405020304" pitchFamily="18" charset="0"/>
                <a:cs typeface="Times New Roman" panose="02020603050405020304" pitchFamily="18" charset="0"/>
              </a:rPr>
              <a:t>ABSTRACT</a:t>
            </a:r>
          </a:p>
        </p:txBody>
      </p:sp>
      <p:sp>
        <p:nvSpPr>
          <p:cNvPr id="6" name="TextBox 5">
            <a:extLst>
              <a:ext uri="{FF2B5EF4-FFF2-40B4-BE49-F238E27FC236}">
                <a16:creationId xmlns:a16="http://schemas.microsoft.com/office/drawing/2014/main" id="{B1C8A9A1-7474-61BD-EBEC-6809F2F3AB23}"/>
              </a:ext>
            </a:extLst>
          </p:cNvPr>
          <p:cNvSpPr txBox="1"/>
          <p:nvPr/>
        </p:nvSpPr>
        <p:spPr>
          <a:xfrm>
            <a:off x="1009127" y="1871933"/>
            <a:ext cx="10173746" cy="4524315"/>
          </a:xfrm>
          <a:prstGeom prst="rect">
            <a:avLst/>
          </a:prstGeom>
          <a:noFill/>
        </p:spPr>
        <p:txBody>
          <a:bodyPr wrap="square">
            <a:spAutoFit/>
          </a:bodyPr>
          <a:lstStyle/>
          <a:p>
            <a:pPr algn="just">
              <a:lnSpc>
                <a:spcPct val="150000"/>
              </a:lnSpc>
            </a:pPr>
            <a:r>
              <a:rPr lang="en-US" sz="1800" kern="0" dirty="0">
                <a:solidFill>
                  <a:srgbClr val="0F0F0F"/>
                </a:solidFill>
                <a:effectLst/>
                <a:latin typeface="Times New Roman" panose="02020603050405020304" pitchFamily="18" charset="0"/>
                <a:ea typeface="Times New Roman" panose="02020603050405020304" pitchFamily="18" charset="0"/>
              </a:rPr>
              <a:t>The Multi-Restaurant Management System, developed with Spring Boot and ReactJS, is a comprehensive web application designed to streamline the operations of multiple restaurants within a unified platform. Leveraging the robust backend capabilities of Spring Boot and the dynamic frontend interface provided by ReactJS, the system encompasses key features such as secure user authentication, centralized multi-restaurant dashboards, intuitive menu management, efficient order processing, inventory tracking, customer interaction, and payment integration. The integration of responsive design principles ensures a consistent and user-friendly experience across various devices. The system also incorporates reporting and analytics tools to empower restaurant owners with valuable insights. With a modular and scalable architecture, this project aims to enhance operational efficiency, improve customer experience, and provide actionable data for informed decision-making within the complex landscape of multi-restaurant management</a:t>
            </a:r>
            <a:r>
              <a:rPr lang="en-US" sz="1800" kern="0" dirty="0">
                <a:effectLst/>
                <a:latin typeface="Times New Roman" panose="02020603050405020304" pitchFamily="18" charset="0"/>
                <a:ea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9708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7,600+ Thank You Food Stock Photos, Pictures &amp; Royalty-Free Images - iStock  | Thank you food service, Thank you food background, No thank you food">
            <a:extLst>
              <a:ext uri="{FF2B5EF4-FFF2-40B4-BE49-F238E27FC236}">
                <a16:creationId xmlns:a16="http://schemas.microsoft.com/office/drawing/2014/main" id="{C5245731-DDED-9882-5466-1D6F4E917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237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ED70D9-4B26-0147-06D3-C1D0424CDA58}"/>
              </a:ext>
            </a:extLst>
          </p:cNvPr>
          <p:cNvSpPr>
            <a:spLocks noGrp="1"/>
          </p:cNvSpPr>
          <p:nvPr>
            <p:ph type="title"/>
          </p:nvPr>
        </p:nvSpPr>
        <p:spPr/>
        <p:txBody>
          <a:bodyPr>
            <a:normAutofit fontScale="90000"/>
          </a:bodyPr>
          <a:lstStyle/>
          <a:p>
            <a:br>
              <a:rPr lang="en-IN" sz="4400" b="1" i="0" dirty="0">
                <a:solidFill>
                  <a:schemeClr val="tx1"/>
                </a:solidFill>
                <a:latin typeface="Times New Roman" panose="02020603050405020304" pitchFamily="18" charset="0"/>
                <a:cs typeface="Times New Roman" panose="02020603050405020304" pitchFamily="18" charset="0"/>
              </a:rPr>
            </a:br>
            <a:r>
              <a:rPr lang="en-IN" sz="4400" b="1" i="0" dirty="0">
                <a:solidFill>
                  <a:schemeClr val="tx1"/>
                </a:solidFill>
                <a:latin typeface="Times New Roman" panose="02020603050405020304" pitchFamily="18" charset="0"/>
                <a:cs typeface="Times New Roman" panose="02020603050405020304" pitchFamily="18" charset="0"/>
              </a:rPr>
              <a:t>                       </a:t>
            </a:r>
            <a:r>
              <a:rPr lang="en-IN" sz="4400" b="1" i="0" dirty="0">
                <a:latin typeface="Times New Roman" panose="02020603050405020304" pitchFamily="18" charset="0"/>
                <a:cs typeface="Times New Roman" panose="02020603050405020304" pitchFamily="18" charset="0"/>
              </a:rPr>
              <a:t>INTRODUCTION</a:t>
            </a:r>
            <a:br>
              <a:rPr lang="en-IN" sz="4400" b="1" i="0" dirty="0">
                <a:solidFill>
                  <a:schemeClr val="tx1"/>
                </a:solidFill>
                <a:latin typeface="Times New Roman" panose="02020603050405020304" pitchFamily="18" charset="0"/>
                <a:cs typeface="Times New Roman" panose="02020603050405020304" pitchFamily="18" charset="0"/>
              </a:rPr>
            </a:br>
            <a:endParaRPr lang="en-US" dirty="0"/>
          </a:p>
        </p:txBody>
      </p:sp>
      <p:sp>
        <p:nvSpPr>
          <p:cNvPr id="7" name="Content Placeholder 6">
            <a:extLst>
              <a:ext uri="{FF2B5EF4-FFF2-40B4-BE49-F238E27FC236}">
                <a16:creationId xmlns:a16="http://schemas.microsoft.com/office/drawing/2014/main" id="{9E13F3B3-0863-FF75-A404-C2EC4595AF4D}"/>
              </a:ext>
            </a:extLst>
          </p:cNvPr>
          <p:cNvSpPr>
            <a:spLocks noGrp="1"/>
          </p:cNvSpPr>
          <p:nvPr>
            <p:ph idx="1"/>
          </p:nvPr>
        </p:nvSpPr>
        <p:spPr>
          <a:xfrm>
            <a:off x="193729" y="1325562"/>
            <a:ext cx="11451932" cy="5532437"/>
          </a:xfrm>
        </p:spPr>
        <p:txBody>
          <a:bodyPr>
            <a:normAutofit/>
          </a:bodyPr>
          <a:lstStyle/>
          <a:p>
            <a:pPr marL="496570" marR="288290" indent="-285750" algn="just">
              <a:lnSpc>
                <a:spcPct val="150000"/>
              </a:lnSpc>
              <a:spcAft>
                <a:spcPts val="70"/>
              </a:spcAft>
            </a:pPr>
            <a:r>
              <a:rPr lang="en-GB" sz="1800" kern="100" dirty="0">
                <a:solidFill>
                  <a:srgbClr val="0F0F0F"/>
                </a:solidFill>
                <a:effectLst/>
                <a:latin typeface="Times New Roman" panose="02020603050405020304" pitchFamily="18" charset="0"/>
                <a:ea typeface="Times New Roman" panose="02020603050405020304" pitchFamily="18" charset="0"/>
              </a:rPr>
              <a:t>ReactJS facilitates the creation of dynamic and responsive user interfaces, ensuring an engaging experience for customers navigating menus, placing orders, and tracking deliveries. </a:t>
            </a:r>
          </a:p>
          <a:p>
            <a:pPr marL="496570" marR="288290" indent="-285750" algn="just">
              <a:lnSpc>
                <a:spcPct val="150000"/>
              </a:lnSpc>
              <a:spcAft>
                <a:spcPts val="70"/>
              </a:spcAft>
            </a:pPr>
            <a:r>
              <a:rPr lang="en-GB" sz="1800" kern="100" dirty="0">
                <a:solidFill>
                  <a:srgbClr val="0F0F0F"/>
                </a:solidFill>
                <a:effectLst/>
                <a:latin typeface="Times New Roman" panose="02020603050405020304" pitchFamily="18" charset="0"/>
                <a:ea typeface="Times New Roman" panose="02020603050405020304" pitchFamily="18" charset="0"/>
              </a:rPr>
              <a:t>Meanwhile, Spring Boot empowers the backend with scalable and high-performance services, allowing for the efficient management of multiple restaurant operations. </a:t>
            </a:r>
          </a:p>
          <a:p>
            <a:pPr marL="496570" marR="288290" indent="-285750" algn="just">
              <a:lnSpc>
                <a:spcPct val="150000"/>
              </a:lnSpc>
              <a:spcAft>
                <a:spcPts val="70"/>
              </a:spcAft>
            </a:pPr>
            <a:r>
              <a:rPr lang="en-GB" sz="1800" kern="100" dirty="0">
                <a:solidFill>
                  <a:srgbClr val="0F0F0F"/>
                </a:solidFill>
                <a:effectLst/>
                <a:latin typeface="Times New Roman" panose="02020603050405020304" pitchFamily="18" charset="0"/>
                <a:ea typeface="Times New Roman" panose="02020603050405020304" pitchFamily="18" charset="0"/>
              </a:rPr>
              <a:t>With features such as multi-restaurant support, order management, and real-time updates, this system not only enhances the operational efficiency of each establishment but also promises a secure and scalable platform for the evolving landscape of the food service industry.</a:t>
            </a: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3" name="Picture 2">
            <a:extLst>
              <a:ext uri="{FF2B5EF4-FFF2-40B4-BE49-F238E27FC236}">
                <a16:creationId xmlns:a16="http://schemas.microsoft.com/office/drawing/2014/main" id="{83027A63-4CF7-9217-444C-2584AD5D89E9}"/>
              </a:ext>
            </a:extLst>
          </p:cNvPr>
          <p:cNvPicPr>
            <a:picLocks noChangeAspect="1"/>
          </p:cNvPicPr>
          <p:nvPr/>
        </p:nvPicPr>
        <p:blipFill>
          <a:blip r:embed="rId2"/>
          <a:stretch>
            <a:fillRect/>
          </a:stretch>
        </p:blipFill>
        <p:spPr>
          <a:xfrm>
            <a:off x="3704093" y="4572000"/>
            <a:ext cx="5153187" cy="2114149"/>
          </a:xfrm>
          <a:prstGeom prst="rect">
            <a:avLst/>
          </a:prstGeom>
        </p:spPr>
      </p:pic>
    </p:spTree>
    <p:extLst>
      <p:ext uri="{BB962C8B-B14F-4D97-AF65-F5344CB8AC3E}">
        <p14:creationId xmlns:p14="http://schemas.microsoft.com/office/powerpoint/2010/main" val="3034491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7C0CF-89C2-22BA-9834-4FAD93939F71}"/>
              </a:ext>
            </a:extLst>
          </p:cNvPr>
          <p:cNvSpPr>
            <a:spLocks noGrp="1"/>
          </p:cNvSpPr>
          <p:nvPr>
            <p:ph type="title"/>
          </p:nvPr>
        </p:nvSpPr>
        <p:spPr/>
        <p:txBody>
          <a:bodyPr>
            <a:normAutofit fontScale="90000"/>
          </a:bodyPr>
          <a:lstStyle/>
          <a:p>
            <a:br>
              <a:rPr lang="en-IN" sz="4400" b="1" dirty="0">
                <a:latin typeface="Times New Roman" panose="02020603050405020304" pitchFamily="18" charset="0"/>
                <a:cs typeface="Times New Roman" panose="02020603050405020304" pitchFamily="18" charset="0"/>
              </a:rPr>
            </a:br>
            <a:r>
              <a:rPr lang="en-IN" sz="4400" b="1" dirty="0">
                <a:latin typeface="Times New Roman" panose="02020603050405020304" pitchFamily="18" charset="0"/>
                <a:cs typeface="Times New Roman" panose="02020603050405020304" pitchFamily="18" charset="0"/>
              </a:rPr>
              <a:t>                         EXISTING SYSTEM</a:t>
            </a:r>
            <a:br>
              <a:rPr lang="en-IN" sz="4400"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8FA0A1F3-6C0B-1F9F-A586-4CEF1B838B00}"/>
              </a:ext>
            </a:extLst>
          </p:cNvPr>
          <p:cNvSpPr>
            <a:spLocks noGrp="1"/>
          </p:cNvSpPr>
          <p:nvPr>
            <p:ph idx="1"/>
          </p:nvPr>
        </p:nvSpPr>
        <p:spPr>
          <a:xfrm>
            <a:off x="0" y="1325562"/>
            <a:ext cx="12184486" cy="5532438"/>
          </a:xfrm>
        </p:spPr>
        <p:txBody>
          <a:bodyPr>
            <a:normAutofit fontScale="92500" lnSpcReduction="10000"/>
          </a:bodyPr>
          <a:lstStyle/>
          <a:p>
            <a:pPr marL="215900" marR="288290" algn="just">
              <a:lnSpc>
                <a:spcPct val="150000"/>
              </a:lnSpc>
              <a:spcAft>
                <a:spcPts val="500"/>
              </a:spcAft>
            </a:pPr>
            <a:r>
              <a:rPr lang="en-IN" sz="1800" dirty="0">
                <a:effectLst/>
                <a:latin typeface="Times New Roman" panose="02020603050405020304" pitchFamily="18" charset="0"/>
                <a:ea typeface="Times New Roman" panose="02020603050405020304" pitchFamily="18" charset="0"/>
              </a:rPr>
              <a:t>Square for Restaurants provides a range of tools for managing orders, payments, and menus. It integrates with various Square hardware and software solutions.</a:t>
            </a:r>
          </a:p>
          <a:p>
            <a:pPr marL="215900" marR="288290" algn="just">
              <a:lnSpc>
                <a:spcPct val="160000"/>
              </a:lnSpc>
              <a:spcAft>
                <a:spcPts val="500"/>
              </a:spcAft>
            </a:pPr>
            <a:r>
              <a:rPr lang="en-IN" sz="1800" dirty="0">
                <a:effectLst/>
                <a:latin typeface="Times New Roman" panose="02020603050405020304" pitchFamily="18" charset="0"/>
                <a:ea typeface="Times New Roman" panose="02020603050405020304" pitchFamily="18" charset="0"/>
              </a:rPr>
              <a:t>OpenTable is primarily known for its reservation system, allowing restaurants to manage bookings  efficiently. It also offers guest management and analytics tools.</a:t>
            </a:r>
          </a:p>
          <a:p>
            <a:pPr marL="215900" marR="288290" algn="just">
              <a:lnSpc>
                <a:spcPct val="160000"/>
              </a:lnSpc>
              <a:spcAft>
                <a:spcPts val="500"/>
              </a:spcAft>
            </a:pPr>
            <a:r>
              <a:rPr lang="en-IN" sz="1800" b="1" dirty="0">
                <a:effectLst/>
                <a:latin typeface="Times New Roman" panose="02020603050405020304" pitchFamily="18" charset="0"/>
                <a:ea typeface="Times New Roman" panose="02020603050405020304" pitchFamily="18" charset="0"/>
              </a:rPr>
              <a:t>Order and Delivery Management:</a:t>
            </a:r>
            <a:endParaRPr lang="en-IN" sz="1800" b="1" dirty="0">
              <a:latin typeface="Times New Roman" panose="02020603050405020304" pitchFamily="18" charset="0"/>
              <a:ea typeface="Times New Roman" panose="02020603050405020304" pitchFamily="18" charset="0"/>
            </a:endParaRPr>
          </a:p>
          <a:p>
            <a:pPr marL="673100" marR="288290" lvl="1" algn="just">
              <a:lnSpc>
                <a:spcPct val="150000"/>
              </a:lnSpc>
              <a:spcAft>
                <a:spcPts val="500"/>
              </a:spcAft>
            </a:pPr>
            <a:r>
              <a:rPr lang="en-IN" sz="1800" dirty="0">
                <a:solidFill>
                  <a:schemeClr val="tx1"/>
                </a:solidFill>
                <a:effectLst/>
                <a:latin typeface="Times New Roman" panose="02020603050405020304" pitchFamily="18" charset="0"/>
                <a:ea typeface="Times New Roman" panose="02020603050405020304" pitchFamily="18" charset="0"/>
              </a:rPr>
              <a:t>Placing and tracking orders</a:t>
            </a:r>
            <a:r>
              <a:rPr lang="en-IN" sz="1600" dirty="0">
                <a:solidFill>
                  <a:schemeClr val="tx1"/>
                </a:solidFill>
                <a:effectLst/>
                <a:latin typeface="Times New Roman" panose="02020603050405020304" pitchFamily="18" charset="0"/>
                <a:ea typeface="Times New Roman" panose="02020603050405020304" pitchFamily="18" charset="0"/>
              </a:rPr>
              <a:t>.</a:t>
            </a:r>
          </a:p>
          <a:p>
            <a:pPr marL="673100" marR="288290" lvl="1" algn="just">
              <a:lnSpc>
                <a:spcPct val="150000"/>
              </a:lnSpc>
              <a:spcAft>
                <a:spcPts val="500"/>
              </a:spcAft>
            </a:pPr>
            <a:r>
              <a:rPr lang="en-IN" sz="1800" dirty="0">
                <a:solidFill>
                  <a:schemeClr val="tx1"/>
                </a:solidFill>
                <a:effectLst/>
                <a:latin typeface="Times New Roman" panose="02020603050405020304" pitchFamily="18" charset="0"/>
                <a:ea typeface="Times New Roman" panose="02020603050405020304" pitchFamily="18" charset="0"/>
              </a:rPr>
              <a:t>Assigning and managing delivery personnel.</a:t>
            </a:r>
          </a:p>
          <a:p>
            <a:pPr marL="673100" marR="288290" lvl="1" algn="just">
              <a:lnSpc>
                <a:spcPct val="150000"/>
              </a:lnSpc>
              <a:spcAft>
                <a:spcPts val="500"/>
              </a:spcAft>
            </a:pPr>
            <a:r>
              <a:rPr lang="en-IN" sz="1800" dirty="0">
                <a:solidFill>
                  <a:schemeClr val="tx1"/>
                </a:solidFill>
                <a:effectLst/>
                <a:latin typeface="Times New Roman" panose="02020603050405020304" pitchFamily="18" charset="0"/>
                <a:ea typeface="Times New Roman" panose="02020603050405020304" pitchFamily="18" charset="0"/>
              </a:rPr>
              <a:t>Real-time order tracking for customers.</a:t>
            </a:r>
          </a:p>
          <a:p>
            <a:pPr marL="215900" marR="288290" algn="just">
              <a:lnSpc>
                <a:spcPct val="150000"/>
              </a:lnSpc>
              <a:spcAft>
                <a:spcPts val="500"/>
              </a:spcAft>
            </a:pPr>
            <a:r>
              <a:rPr lang="en-GB" sz="1800" b="1" kern="100" dirty="0">
                <a:solidFill>
                  <a:srgbClr val="000000"/>
                </a:solidFill>
                <a:effectLst/>
                <a:latin typeface="Times New Roman" panose="02020603050405020304" pitchFamily="18" charset="0"/>
                <a:ea typeface="Times New Roman" panose="02020603050405020304" pitchFamily="18" charset="0"/>
              </a:rPr>
              <a:t>Restaurant Management:</a:t>
            </a:r>
          </a:p>
          <a:p>
            <a:pPr marL="673100" marR="288290" lvl="1" algn="just">
              <a:lnSpc>
                <a:spcPct val="150000"/>
              </a:lnSpc>
              <a:spcAft>
                <a:spcPts val="500"/>
              </a:spcAft>
            </a:pPr>
            <a:r>
              <a:rPr lang="en-GB" sz="1800" kern="100" dirty="0">
                <a:solidFill>
                  <a:srgbClr val="000000"/>
                </a:solidFill>
                <a:effectLst/>
                <a:latin typeface="Times New Roman" panose="02020603050405020304" pitchFamily="18" charset="0"/>
                <a:ea typeface="Times New Roman" panose="02020603050405020304" pitchFamily="18" charset="0"/>
              </a:rPr>
              <a:t>Menu management: Adding, updating, and removing items</a:t>
            </a:r>
          </a:p>
          <a:p>
            <a:pPr marL="673100" marR="288290" lvl="1" algn="just">
              <a:lnSpc>
                <a:spcPct val="150000"/>
              </a:lnSpc>
              <a:spcAft>
                <a:spcPts val="500"/>
              </a:spcAft>
            </a:pPr>
            <a:r>
              <a:rPr lang="en-IN" sz="1800" dirty="0">
                <a:solidFill>
                  <a:schemeClr val="tx1"/>
                </a:solidFill>
                <a:effectLst/>
                <a:latin typeface="Times New Roman" panose="02020603050405020304" pitchFamily="18" charset="0"/>
                <a:ea typeface="Times New Roman" panose="02020603050405020304" pitchFamily="18" charset="0"/>
              </a:rPr>
              <a:t>Order management: Receiving and processing orders</a:t>
            </a:r>
          </a:p>
          <a:p>
            <a:pPr marL="673100" marR="288290" lvl="1" algn="just">
              <a:lnSpc>
                <a:spcPct val="150000"/>
              </a:lnSpc>
              <a:spcAft>
                <a:spcPts val="500"/>
              </a:spcAft>
            </a:pPr>
            <a:endParaRPr lang="en-IN" sz="16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413352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02BD-6B4D-5100-EECB-0548571E7DBC}"/>
              </a:ext>
            </a:extLst>
          </p:cNvPr>
          <p:cNvSpPr>
            <a:spLocks noGrp="1"/>
          </p:cNvSpPr>
          <p:nvPr>
            <p:ph type="title"/>
          </p:nvPr>
        </p:nvSpPr>
        <p:spPr/>
        <p:txBody>
          <a:bodyPr>
            <a:normAutofit fontScale="90000"/>
          </a:bodyPr>
          <a:lstStyle/>
          <a:p>
            <a:br>
              <a:rPr lang="en-IN" sz="4400" b="1" dirty="0">
                <a:latin typeface="Times New Roman" panose="02020603050405020304" pitchFamily="18" charset="0"/>
                <a:cs typeface="Times New Roman" panose="02020603050405020304" pitchFamily="18" charset="0"/>
              </a:rPr>
            </a:br>
            <a:r>
              <a:rPr lang="en-IN" sz="4400" b="1" dirty="0">
                <a:latin typeface="Times New Roman" panose="02020603050405020304" pitchFamily="18" charset="0"/>
                <a:cs typeface="Times New Roman" panose="02020603050405020304" pitchFamily="18" charset="0"/>
              </a:rPr>
              <a:t>     			 PROPOSED SYSTEM          </a:t>
            </a:r>
            <a:br>
              <a:rPr lang="en-IN" sz="4400"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5B17877-16A1-310F-E538-69874E87BC5B}"/>
              </a:ext>
            </a:extLst>
          </p:cNvPr>
          <p:cNvSpPr>
            <a:spLocks noGrp="1"/>
          </p:cNvSpPr>
          <p:nvPr>
            <p:ph idx="1"/>
          </p:nvPr>
        </p:nvSpPr>
        <p:spPr>
          <a:xfrm>
            <a:off x="53196" y="1325563"/>
            <a:ext cx="12066479" cy="5532437"/>
          </a:xfrm>
        </p:spPr>
        <p:txBody>
          <a:bodyPr/>
          <a:lstStyle/>
          <a:p>
            <a:pPr marL="0" indent="0" algn="just">
              <a:lnSpc>
                <a:spcPct val="100000"/>
              </a:lnSpc>
              <a:buNone/>
            </a:pPr>
            <a:endParaRPr lang="en-US" sz="18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6" name="TextBox 5">
            <a:extLst>
              <a:ext uri="{FF2B5EF4-FFF2-40B4-BE49-F238E27FC236}">
                <a16:creationId xmlns:a16="http://schemas.microsoft.com/office/drawing/2014/main" id="{4D55A7D0-7652-6961-5637-A3FE9306161F}"/>
              </a:ext>
            </a:extLst>
          </p:cNvPr>
          <p:cNvSpPr txBox="1"/>
          <p:nvPr/>
        </p:nvSpPr>
        <p:spPr>
          <a:xfrm>
            <a:off x="7514" y="1325563"/>
            <a:ext cx="12066479" cy="50353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effectLst/>
                <a:latin typeface="Times New Roman" panose="02020603050405020304" pitchFamily="18" charset="0"/>
                <a:ea typeface="Times New Roman" panose="02020603050405020304" pitchFamily="18" charset="0"/>
              </a:rPr>
              <a:t>Develop an intuitive order management interface that allows staff to view and process incoming orders efficiently. Implement features for order tracking, status updates, and order history.</a:t>
            </a:r>
          </a:p>
          <a:p>
            <a:pPr marL="285750" indent="-285750">
              <a:lnSpc>
                <a:spcPct val="150000"/>
              </a:lnSpc>
              <a:buFont typeface="Arial" panose="020B0604020202020204" pitchFamily="34" charset="0"/>
              <a:buChar char="•"/>
            </a:pPr>
            <a:r>
              <a:rPr lang="en-IN" dirty="0">
                <a:effectLst/>
                <a:latin typeface="Times New Roman" panose="02020603050405020304" pitchFamily="18" charset="0"/>
                <a:ea typeface="Times New Roman" panose="02020603050405020304" pitchFamily="18" charset="0"/>
              </a:rPr>
              <a:t>Utilize React.js to create a flexible and dynamic menu management system. Allow restaurant owners to easily customize menus, add new items, update prices, and manage categories.</a:t>
            </a:r>
          </a:p>
          <a:p>
            <a:pPr marL="285750" indent="-285750">
              <a:lnSpc>
                <a:spcPct val="150000"/>
              </a:lnSpc>
              <a:buFont typeface="Arial" panose="020B0604020202020204" pitchFamily="34" charset="0"/>
              <a:buChar char="•"/>
            </a:pPr>
            <a:r>
              <a:rPr lang="en-IN" dirty="0">
                <a:effectLst/>
                <a:latin typeface="Times New Roman" panose="02020603050405020304" pitchFamily="18" charset="0"/>
                <a:ea typeface="Times New Roman" panose="02020603050405020304" pitchFamily="18" charset="0"/>
              </a:rPr>
              <a:t>Implement a secure user authentication system to ensure that only authorized personnel have access to the system. This may include roles for administrators, managers, and staff.</a:t>
            </a:r>
          </a:p>
          <a:p>
            <a:pPr marL="285750" indent="-285750">
              <a:lnSpc>
                <a:spcPct val="150000"/>
              </a:lnSpc>
              <a:buFont typeface="Arial" panose="020B0604020202020204" pitchFamily="34" charset="0"/>
              <a:buChar char="•"/>
            </a:pPr>
            <a:r>
              <a:rPr lang="en-GB" kern="100" dirty="0">
                <a:solidFill>
                  <a:srgbClr val="000000"/>
                </a:solidFill>
                <a:effectLst/>
                <a:latin typeface="Times New Roman" panose="02020603050405020304" pitchFamily="18" charset="0"/>
                <a:ea typeface="Times New Roman" panose="02020603050405020304" pitchFamily="18" charset="0"/>
              </a:rPr>
              <a:t>Integrate a relational database (e.g., MySQL) to store data such as user information, orders, menus, and customer feedback. Utilize Spring Data JPA for seamless database interactions</a:t>
            </a:r>
          </a:p>
          <a:p>
            <a:pPr marL="285750" indent="-285750">
              <a:lnSpc>
                <a:spcPct val="150000"/>
              </a:lnSpc>
              <a:buFont typeface="Arial" panose="020B0604020202020204" pitchFamily="34" charset="0"/>
              <a:buChar char="•"/>
            </a:pPr>
            <a:r>
              <a:rPr lang="en-IN" dirty="0">
                <a:effectLst/>
                <a:latin typeface="Times New Roman" panose="02020603050405020304" pitchFamily="18" charset="0"/>
                <a:ea typeface="Times New Roman" panose="02020603050405020304" pitchFamily="18" charset="0"/>
              </a:rPr>
              <a:t>Implement security measures using Spring Security to protect sensitive data and ensure secure user authentication and authorization. Use encryption for data transmission and storage.</a:t>
            </a:r>
          </a:p>
          <a:p>
            <a:pPr marL="285750" indent="-285750">
              <a:lnSpc>
                <a:spcPct val="150000"/>
              </a:lnSpc>
              <a:buFont typeface="Arial" panose="020B0604020202020204" pitchFamily="34" charset="0"/>
              <a:buChar char="•"/>
            </a:pPr>
            <a:r>
              <a:rPr lang="en-GB" sz="1800" kern="100" dirty="0">
                <a:solidFill>
                  <a:srgbClr val="000000"/>
                </a:solidFill>
                <a:effectLst/>
                <a:latin typeface="Times New Roman" panose="02020603050405020304" pitchFamily="18" charset="0"/>
                <a:ea typeface="Times New Roman" panose="02020603050405020304" pitchFamily="18" charset="0"/>
              </a:rPr>
              <a:t>Implement logging and monitoring features to track system activities, detect potential issues, and facilitate troubleshooting</a:t>
            </a:r>
            <a:endParaRPr lang="en-IN" dirty="0">
              <a:effectLst/>
              <a:latin typeface="Times New Roman" panose="02020603050405020304" pitchFamily="18" charset="0"/>
              <a:ea typeface="Times New Roman" panose="02020603050405020304" pitchFamily="18" charset="0"/>
            </a:endParaRPr>
          </a:p>
          <a:p>
            <a:pPr>
              <a:lnSpc>
                <a:spcPct val="150000"/>
              </a:lnSpc>
            </a:pPr>
            <a:endParaRPr lang="en-IN" dirty="0"/>
          </a:p>
        </p:txBody>
      </p:sp>
    </p:spTree>
    <p:extLst>
      <p:ext uri="{BB962C8B-B14F-4D97-AF65-F5344CB8AC3E}">
        <p14:creationId xmlns:p14="http://schemas.microsoft.com/office/powerpoint/2010/main" val="2619612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D8257-C91D-7B19-22D4-431CA2B88288}"/>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                        </a:t>
            </a:r>
            <a:r>
              <a:rPr lang="en-IN" sz="4000" dirty="0">
                <a:latin typeface="Times New Roman" panose="02020603050405020304" pitchFamily="18" charset="0"/>
                <a:cs typeface="Times New Roman" panose="02020603050405020304" pitchFamily="18" charset="0"/>
              </a:rPr>
              <a:t>PROJECT OVERVIEW</a:t>
            </a:r>
            <a:endParaRPr lang="en-IN" sz="4000" dirty="0"/>
          </a:p>
        </p:txBody>
      </p:sp>
      <p:pic>
        <p:nvPicPr>
          <p:cNvPr id="5" name="Content Placeholder 4">
            <a:extLst>
              <a:ext uri="{FF2B5EF4-FFF2-40B4-BE49-F238E27FC236}">
                <a16:creationId xmlns:a16="http://schemas.microsoft.com/office/drawing/2014/main" id="{F9A1EEAA-CCBB-0474-4CE6-ABDC82EAAF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4224" y="1697064"/>
            <a:ext cx="8369084" cy="4610745"/>
          </a:xfrm>
        </p:spPr>
      </p:pic>
    </p:spTree>
    <p:extLst>
      <p:ext uri="{BB962C8B-B14F-4D97-AF65-F5344CB8AC3E}">
        <p14:creationId xmlns:p14="http://schemas.microsoft.com/office/powerpoint/2010/main" val="969651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E08C4-85D8-B28A-A08B-ED5D291EB87F}"/>
              </a:ext>
            </a:extLst>
          </p:cNvPr>
          <p:cNvSpPr>
            <a:spLocks noGrp="1"/>
          </p:cNvSpPr>
          <p:nvPr>
            <p:ph type="title"/>
          </p:nvPr>
        </p:nvSpPr>
        <p:spPr/>
        <p:txBody>
          <a:bodyPr/>
          <a:lstStyle/>
          <a:p>
            <a:r>
              <a:rPr lang="en-IN" dirty="0"/>
              <a:t>                  	  USER DIAGRAM</a:t>
            </a:r>
          </a:p>
        </p:txBody>
      </p:sp>
      <p:pic>
        <p:nvPicPr>
          <p:cNvPr id="3" name="Picture 2">
            <a:extLst>
              <a:ext uri="{FF2B5EF4-FFF2-40B4-BE49-F238E27FC236}">
                <a16:creationId xmlns:a16="http://schemas.microsoft.com/office/drawing/2014/main" id="{DEA3B949-A62D-FE47-177E-1D39EED9C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247" y="1664647"/>
            <a:ext cx="5311140" cy="4861560"/>
          </a:xfrm>
          <a:prstGeom prst="rect">
            <a:avLst/>
          </a:prstGeom>
        </p:spPr>
      </p:pic>
    </p:spTree>
    <p:extLst>
      <p:ext uri="{BB962C8B-B14F-4D97-AF65-F5344CB8AC3E}">
        <p14:creationId xmlns:p14="http://schemas.microsoft.com/office/powerpoint/2010/main" val="362033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60DA0-29EB-253A-31C6-424EE400F33B}"/>
              </a:ext>
            </a:extLst>
          </p:cNvPr>
          <p:cNvSpPr>
            <a:spLocks noGrp="1"/>
          </p:cNvSpPr>
          <p:nvPr>
            <p:ph type="title"/>
          </p:nvPr>
        </p:nvSpPr>
        <p:spPr/>
        <p:txBody>
          <a:bodyPr/>
          <a:lstStyle/>
          <a:p>
            <a:r>
              <a:rPr lang="en-IN" dirty="0"/>
              <a:t>			</a:t>
            </a:r>
            <a:r>
              <a:rPr lang="en-IN" sz="4800" dirty="0">
                <a:latin typeface="Times New Roman" panose="02020603050405020304" pitchFamily="18" charset="0"/>
                <a:cs typeface="Times New Roman" panose="02020603050405020304" pitchFamily="18" charset="0"/>
              </a:rPr>
              <a:t>FLOW CHART</a:t>
            </a:r>
          </a:p>
        </p:txBody>
      </p:sp>
      <p:pic>
        <p:nvPicPr>
          <p:cNvPr id="3" name="Picture 2">
            <a:extLst>
              <a:ext uri="{FF2B5EF4-FFF2-40B4-BE49-F238E27FC236}">
                <a16:creationId xmlns:a16="http://schemas.microsoft.com/office/drawing/2014/main" id="{F6E402C8-5623-26AD-D9DF-99354F4CFCB1}"/>
              </a:ext>
            </a:extLst>
          </p:cNvPr>
          <p:cNvPicPr>
            <a:picLocks noChangeAspect="1"/>
          </p:cNvPicPr>
          <p:nvPr/>
        </p:nvPicPr>
        <p:blipFill>
          <a:blip r:embed="rId2"/>
          <a:stretch>
            <a:fillRect/>
          </a:stretch>
        </p:blipFill>
        <p:spPr>
          <a:xfrm>
            <a:off x="1852047" y="1666660"/>
            <a:ext cx="7780149" cy="4718050"/>
          </a:xfrm>
          <a:prstGeom prst="rect">
            <a:avLst/>
          </a:prstGeom>
        </p:spPr>
      </p:pic>
    </p:spTree>
    <p:extLst>
      <p:ext uri="{BB962C8B-B14F-4D97-AF65-F5344CB8AC3E}">
        <p14:creationId xmlns:p14="http://schemas.microsoft.com/office/powerpoint/2010/main" val="2027484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4A465-701B-BFAE-EC3B-B3B91460F591}"/>
              </a:ext>
            </a:extLst>
          </p:cNvPr>
          <p:cNvSpPr>
            <a:spLocks noGrp="1"/>
          </p:cNvSpPr>
          <p:nvPr>
            <p:ph type="title"/>
          </p:nvPr>
        </p:nvSpPr>
        <p:spPr/>
        <p:txBody>
          <a:bodyPr>
            <a:normAutofit/>
          </a:bodyPr>
          <a:lstStyle/>
          <a:p>
            <a:r>
              <a:rPr lang="en-IN" sz="4800" dirty="0"/>
              <a:t>          </a:t>
            </a:r>
            <a:r>
              <a:rPr lang="en-GB" sz="4800" b="1" kern="100" dirty="0">
                <a:effectLst/>
                <a:latin typeface="Times New Roman" panose="02020603050405020304" pitchFamily="18" charset="0"/>
                <a:ea typeface="Times New Roman" panose="02020603050405020304" pitchFamily="18" charset="0"/>
              </a:rPr>
              <a:t>SEQUENCE DIAGRAM </a:t>
            </a:r>
            <a:endParaRPr lang="en-IN" sz="4800" dirty="0"/>
          </a:p>
        </p:txBody>
      </p:sp>
      <p:pic>
        <p:nvPicPr>
          <p:cNvPr id="3" name="Picture 2">
            <a:extLst>
              <a:ext uri="{FF2B5EF4-FFF2-40B4-BE49-F238E27FC236}">
                <a16:creationId xmlns:a16="http://schemas.microsoft.com/office/drawing/2014/main" id="{A92D1F1A-24A3-70F1-409D-BDA35CBA6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48" y="2761399"/>
            <a:ext cx="4911640" cy="3259692"/>
          </a:xfrm>
          <a:prstGeom prst="rect">
            <a:avLst/>
          </a:prstGeom>
        </p:spPr>
      </p:pic>
      <p:pic>
        <p:nvPicPr>
          <p:cNvPr id="5" name="Picture 4">
            <a:extLst>
              <a:ext uri="{FF2B5EF4-FFF2-40B4-BE49-F238E27FC236}">
                <a16:creationId xmlns:a16="http://schemas.microsoft.com/office/drawing/2014/main" id="{1CB3DD6D-1DE8-891C-01E2-03A03098B8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9703" y="2761399"/>
            <a:ext cx="5751634" cy="3259692"/>
          </a:xfrm>
          <a:prstGeom prst="rect">
            <a:avLst/>
          </a:prstGeom>
        </p:spPr>
      </p:pic>
      <p:sp>
        <p:nvSpPr>
          <p:cNvPr id="7" name="TextBox 6">
            <a:extLst>
              <a:ext uri="{FF2B5EF4-FFF2-40B4-BE49-F238E27FC236}">
                <a16:creationId xmlns:a16="http://schemas.microsoft.com/office/drawing/2014/main" id="{6099D118-9C1A-03F9-27C0-E4C15286648E}"/>
              </a:ext>
            </a:extLst>
          </p:cNvPr>
          <p:cNvSpPr txBox="1"/>
          <p:nvPr/>
        </p:nvSpPr>
        <p:spPr>
          <a:xfrm>
            <a:off x="433952" y="2035845"/>
            <a:ext cx="246423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CUSTOMER</a:t>
            </a:r>
          </a:p>
        </p:txBody>
      </p:sp>
      <p:sp>
        <p:nvSpPr>
          <p:cNvPr id="8" name="TextBox 7">
            <a:extLst>
              <a:ext uri="{FF2B5EF4-FFF2-40B4-BE49-F238E27FC236}">
                <a16:creationId xmlns:a16="http://schemas.microsoft.com/office/drawing/2014/main" id="{DE6A5A45-48B9-F4BA-39D7-3608DB018319}"/>
              </a:ext>
            </a:extLst>
          </p:cNvPr>
          <p:cNvSpPr txBox="1"/>
          <p:nvPr/>
        </p:nvSpPr>
        <p:spPr>
          <a:xfrm>
            <a:off x="6530589" y="1960536"/>
            <a:ext cx="2225953"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ADMIN</a:t>
            </a:r>
          </a:p>
        </p:txBody>
      </p:sp>
    </p:spTree>
    <p:extLst>
      <p:ext uri="{BB962C8B-B14F-4D97-AF65-F5344CB8AC3E}">
        <p14:creationId xmlns:p14="http://schemas.microsoft.com/office/powerpoint/2010/main" val="8959980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2925</TotalTime>
  <Words>925</Words>
  <Application>Microsoft Office PowerPoint</Application>
  <PresentationFormat>Widescreen</PresentationFormat>
  <Paragraphs>70</Paragraphs>
  <Slides>20</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20</vt:i4>
      </vt:variant>
    </vt:vector>
  </HeadingPairs>
  <TitlesOfParts>
    <vt:vector size="26" baseType="lpstr">
      <vt:lpstr>Arial</vt:lpstr>
      <vt:lpstr>Calibri</vt:lpstr>
      <vt:lpstr>Calibri Light</vt:lpstr>
      <vt:lpstr>Times New Roman</vt:lpstr>
      <vt:lpstr>1_Office Theme</vt:lpstr>
      <vt:lpstr>Office Theme</vt:lpstr>
      <vt:lpstr>MULTI RESTAURANT </vt:lpstr>
      <vt:lpstr>                               ABSTRACT</vt:lpstr>
      <vt:lpstr>                        INTRODUCTION </vt:lpstr>
      <vt:lpstr>                          EXISTING SYSTEM </vt:lpstr>
      <vt:lpstr>          PROPOSED SYSTEM           </vt:lpstr>
      <vt:lpstr>                        PROJECT OVERVIEW</vt:lpstr>
      <vt:lpstr>                     USER DIAGRAM</vt:lpstr>
      <vt:lpstr>   FLOW CHART</vt:lpstr>
      <vt:lpstr>          SEQUENCE DIAGRAM </vt:lpstr>
      <vt:lpstr>  SEQUENCE DIAGRAM </vt:lpstr>
      <vt:lpstr>                   CUSTOMER  OUTPUTS</vt:lpstr>
      <vt:lpstr>  CUSTOMER OUTPUTS</vt:lpstr>
      <vt:lpstr>     CUSTOMER OUTPUTS                  </vt:lpstr>
      <vt:lpstr>  RESTAURANT OUTPUTS</vt:lpstr>
      <vt:lpstr>   RESTAURANT OUTPUTS</vt:lpstr>
      <vt:lpstr>   RESTAURANT OUTPUTS </vt:lpstr>
      <vt:lpstr>         DELIVERY PERSON OUTPUTS</vt:lpstr>
      <vt:lpstr>                       ADMIN OUTPUTS </vt:lpstr>
      <vt:lpstr>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Avoiding Median Accidents</dc:title>
  <dc:creator>Administrator</dc:creator>
  <cp:lastModifiedBy>Bhanu Sriteja</cp:lastModifiedBy>
  <cp:revision>24</cp:revision>
  <dcterms:created xsi:type="dcterms:W3CDTF">2023-08-26T05:18:03Z</dcterms:created>
  <dcterms:modified xsi:type="dcterms:W3CDTF">2023-11-27T16:41:41Z</dcterms:modified>
</cp:coreProperties>
</file>